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60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39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34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64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7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7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3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4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24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61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24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86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45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85CD2-04D7-4F59-A740-0A39E859DBA9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F1BE5-148E-4870-9264-912E46E542A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90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idencelecailcedrat.net/" TargetMode="External"/><Relationship Id="rId2" Type="http://schemas.openxmlformats.org/officeDocument/2006/relationships/hyperlink" Target="mailto:residencelecailcedrat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b="1" dirty="0">
                <a:solidFill>
                  <a:prstClr val="black"/>
                </a:solidFill>
              </a:rPr>
              <a:t>FAUX DEPART DE L’EMPEREUR DES MOSSI (MOGHO NABA)</a:t>
            </a:r>
            <a:br>
              <a:rPr lang="fr-FR" sz="2800" b="1" dirty="0">
                <a:solidFill>
                  <a:prstClr val="black"/>
                </a:solidFill>
              </a:rPr>
            </a:br>
            <a:r>
              <a:rPr lang="fr-FR" sz="2800" b="1" dirty="0">
                <a:solidFill>
                  <a:srgbClr val="FF0000"/>
                </a:solidFill>
              </a:rPr>
              <a:t>MOSSI EMPEROR (MOGHO NABA)’s FALSE DEPARTURE</a:t>
            </a:r>
            <a:r>
              <a:rPr lang="fr-FR" sz="2800" b="1" dirty="0">
                <a:solidFill>
                  <a:prstClr val="black"/>
                </a:solidFill>
              </a:rPr>
              <a:t/>
            </a:r>
            <a:br>
              <a:rPr lang="fr-FR" sz="2800" b="1" dirty="0">
                <a:solidFill>
                  <a:prstClr val="black"/>
                </a:solidFill>
              </a:rPr>
            </a:br>
            <a:r>
              <a:rPr lang="fr-FR" sz="2800" b="1" dirty="0">
                <a:solidFill>
                  <a:prstClr val="black"/>
                </a:solidFill>
              </a:rPr>
              <a:t>CHAQUE VENDREDI / </a:t>
            </a:r>
            <a:r>
              <a:rPr lang="fr-FR" sz="2800" b="1" dirty="0">
                <a:solidFill>
                  <a:srgbClr val="FF0000"/>
                </a:solidFill>
              </a:rPr>
              <a:t>EVERY FRIDAY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420" y="2002420"/>
            <a:ext cx="8426370" cy="4085864"/>
          </a:xfrm>
        </p:spPr>
      </p:pic>
    </p:spTree>
    <p:extLst>
      <p:ext uri="{BB962C8B-B14F-4D97-AF65-F5344CB8AC3E}">
        <p14:creationId xmlns:p14="http://schemas.microsoft.com/office/powerpoint/2010/main" val="3616427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b="1" dirty="0">
                <a:solidFill>
                  <a:prstClr val="black"/>
                </a:solidFill>
              </a:rPr>
              <a:t>FAUX DEPART DE L’EMPEREUR DES MOSSI (MOGHO NABA)</a:t>
            </a:r>
            <a:br>
              <a:rPr lang="fr-FR" sz="2800" b="1" dirty="0">
                <a:solidFill>
                  <a:prstClr val="black"/>
                </a:solidFill>
              </a:rPr>
            </a:br>
            <a:r>
              <a:rPr lang="fr-FR" sz="2800" b="1" dirty="0">
                <a:solidFill>
                  <a:srgbClr val="FF0000"/>
                </a:solidFill>
              </a:rPr>
              <a:t>MOSSI EMPEROR (MOGHO NABA)’s FALSE DEPARTURE</a:t>
            </a:r>
            <a:r>
              <a:rPr lang="fr-FR" sz="2800" b="1" dirty="0">
                <a:solidFill>
                  <a:prstClr val="black"/>
                </a:solidFill>
              </a:rPr>
              <a:t/>
            </a:r>
            <a:br>
              <a:rPr lang="fr-FR" sz="2800" b="1" dirty="0">
                <a:solidFill>
                  <a:prstClr val="black"/>
                </a:solidFill>
              </a:rPr>
            </a:br>
            <a:r>
              <a:rPr lang="fr-FR" sz="2800" b="1" dirty="0">
                <a:solidFill>
                  <a:prstClr val="black"/>
                </a:solidFill>
              </a:rPr>
              <a:t>CHAQUE VENDREDI / </a:t>
            </a:r>
            <a:r>
              <a:rPr lang="fr-FR" sz="2800" b="1" dirty="0">
                <a:solidFill>
                  <a:srgbClr val="FF0000"/>
                </a:solidFill>
              </a:rPr>
              <a:t>EVERY FRIDAY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717" y="1690688"/>
            <a:ext cx="5428526" cy="4872158"/>
          </a:xfrm>
        </p:spPr>
      </p:pic>
    </p:spTree>
    <p:extLst>
      <p:ext uri="{BB962C8B-B14F-4D97-AF65-F5344CB8AC3E}">
        <p14:creationId xmlns:p14="http://schemas.microsoft.com/office/powerpoint/2010/main" val="2258796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4065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FAUX DEPART DE L’EMPEREUR DES MOSSI (MOGHO NABA)</a:t>
            </a:r>
            <a:br>
              <a:rPr lang="fr-FR" sz="2800" b="1" dirty="0" smtClean="0"/>
            </a:br>
            <a:r>
              <a:rPr lang="fr-FR" sz="2800" b="1" dirty="0" smtClean="0">
                <a:solidFill>
                  <a:srgbClr val="FF0000"/>
                </a:solidFill>
              </a:rPr>
              <a:t>MOSSI EMPEROR (MOGHO NABA)’s FALSE DEPARTURE</a:t>
            </a: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>CHAQUE VENDREDI / </a:t>
            </a:r>
            <a:r>
              <a:rPr lang="fr-FR" sz="2800" b="1" dirty="0" smtClean="0">
                <a:solidFill>
                  <a:srgbClr val="FF0000"/>
                </a:solidFill>
              </a:rPr>
              <a:t>EVERY FRIDAY</a:t>
            </a: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614" y="2442258"/>
            <a:ext cx="6169306" cy="3391383"/>
          </a:xfrm>
        </p:spPr>
      </p:pic>
    </p:spTree>
    <p:extLst>
      <p:ext uri="{BB962C8B-B14F-4D97-AF65-F5344CB8AC3E}">
        <p14:creationId xmlns:p14="http://schemas.microsoft.com/office/powerpoint/2010/main" val="3022661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b="1" dirty="0">
                <a:solidFill>
                  <a:prstClr val="black"/>
                </a:solidFill>
              </a:rPr>
              <a:t>FAUX DEPART DE L’EMPEREUR DES MOSSI (MOGHO NABA)</a:t>
            </a:r>
            <a:br>
              <a:rPr lang="fr-FR" sz="2800" b="1" dirty="0">
                <a:solidFill>
                  <a:prstClr val="black"/>
                </a:solidFill>
              </a:rPr>
            </a:br>
            <a:r>
              <a:rPr lang="fr-FR" sz="2800" b="1" dirty="0">
                <a:solidFill>
                  <a:srgbClr val="FF0000"/>
                </a:solidFill>
              </a:rPr>
              <a:t>MOSSI EMPEROR (MOGHO NABA)’s FALSE DEPARTURE</a:t>
            </a:r>
            <a:r>
              <a:rPr lang="fr-FR" sz="2800" b="1" dirty="0">
                <a:solidFill>
                  <a:prstClr val="black"/>
                </a:solidFill>
              </a:rPr>
              <a:t/>
            </a:r>
            <a:br>
              <a:rPr lang="fr-FR" sz="2800" b="1" dirty="0">
                <a:solidFill>
                  <a:prstClr val="black"/>
                </a:solidFill>
              </a:rPr>
            </a:br>
            <a:r>
              <a:rPr lang="fr-FR" sz="2800" b="1" dirty="0">
                <a:solidFill>
                  <a:prstClr val="black"/>
                </a:solidFill>
              </a:rPr>
              <a:t>CHAQUE VENDREDI / </a:t>
            </a:r>
            <a:r>
              <a:rPr lang="fr-FR" sz="2800" b="1" dirty="0">
                <a:solidFill>
                  <a:srgbClr val="FF0000"/>
                </a:solidFill>
              </a:rPr>
              <a:t>EVERY FRIDAY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633" y="2118167"/>
            <a:ext cx="5150734" cy="3935392"/>
          </a:xfrm>
        </p:spPr>
      </p:pic>
    </p:spTree>
    <p:extLst>
      <p:ext uri="{BB962C8B-B14F-4D97-AF65-F5344CB8AC3E}">
        <p14:creationId xmlns:p14="http://schemas.microsoft.com/office/powerpoint/2010/main" val="27178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VISITES GUIDEES</a:t>
            </a:r>
            <a:br>
              <a:rPr lang="fr-FR" dirty="0" smtClean="0"/>
            </a:br>
            <a:r>
              <a:rPr lang="fr-FR" dirty="0" smtClean="0"/>
              <a:t>GUIDED TOURS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9823"/>
            <a:ext cx="10515600" cy="4267140"/>
          </a:xfrm>
        </p:spPr>
        <p:txBody>
          <a:bodyPr/>
          <a:lstStyle/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RENSEIGNEMENTS &amp; RESERVATION / INFORMATION &amp; RESERVATION</a:t>
            </a:r>
          </a:p>
          <a:p>
            <a:pPr marL="0" lvl="0" indent="0">
              <a:buNone/>
            </a:pP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+226 25 37 55 69</a:t>
            </a:r>
          </a:p>
          <a:p>
            <a:pPr marL="0" lvl="0" indent="0" algn="ctr">
              <a:buNone/>
            </a:pPr>
            <a:r>
              <a:rPr lang="fr-FR" dirty="0" smtClean="0">
                <a:solidFill>
                  <a:srgbClr val="5B9BD5"/>
                </a:solidFill>
              </a:rPr>
              <a:t>Email</a:t>
            </a:r>
            <a:r>
              <a:rPr lang="fr-FR" dirty="0">
                <a:solidFill>
                  <a:srgbClr val="5B9BD5"/>
                </a:solidFill>
              </a:rPr>
              <a:t>: </a:t>
            </a:r>
            <a:r>
              <a:rPr lang="fr-FR" dirty="0">
                <a:solidFill>
                  <a:srgbClr val="5B9BD5"/>
                </a:solidFill>
                <a:hlinkClick r:id="rId2"/>
              </a:rPr>
              <a:t>residencelecailcedrat@gmail.com</a:t>
            </a: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 smtClean="0">
                <a:solidFill>
                  <a:srgbClr val="5B9BD5"/>
                </a:solidFill>
              </a:rPr>
              <a:t>Site</a:t>
            </a:r>
            <a:r>
              <a:rPr lang="fr-FR" dirty="0">
                <a:solidFill>
                  <a:srgbClr val="5B9BD5"/>
                </a:solidFill>
              </a:rPr>
              <a:t>: </a:t>
            </a:r>
            <a:r>
              <a:rPr lang="fr-FR" dirty="0">
                <a:solidFill>
                  <a:srgbClr val="5B9BD5"/>
                </a:solidFill>
                <a:hlinkClick r:id="rId3"/>
              </a:rPr>
              <a:t>www.residencelecailcedrat.net</a:t>
            </a: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OUAGADOUGOU, BURKINA FASO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4198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65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FAUX DEPART DE L’EMPEREUR DES MOSSI (MOGHO NABA) MOSSI EMPEROR (MOGHO NABA)’s FALSE DEPARTURE CHAQUE VENDREDI / EVERY FRIDAY</vt:lpstr>
      <vt:lpstr>FAUX DEPART DE L’EMPEREUR DES MOSSI (MOGHO NABA) MOSSI EMPEROR (MOGHO NABA)’s FALSE DEPARTURE CHAQUE VENDREDI / EVERY FRIDAY</vt:lpstr>
      <vt:lpstr>FAUX DEPART DE L’EMPEREUR DES MOSSI (MOGHO NABA) MOSSI EMPEROR (MOGHO NABA)’s FALSE DEPARTURE CHAQUE VENDREDI / EVERY FRIDAY</vt:lpstr>
      <vt:lpstr>FAUX DEPART DE L’EMPEREUR DES MOSSI (MOGHO NABA) MOSSI EMPEROR (MOGHO NABA)’s FALSE DEPARTURE CHAQUE VENDREDI / EVERY FRIDAY</vt:lpstr>
      <vt:lpstr>VISITES GUIDEES GUIDED TOURS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Diasso</dc:creator>
  <cp:lastModifiedBy>Diasso</cp:lastModifiedBy>
  <cp:revision>6</cp:revision>
  <dcterms:created xsi:type="dcterms:W3CDTF">2015-03-25T15:08:18Z</dcterms:created>
  <dcterms:modified xsi:type="dcterms:W3CDTF">2015-03-25T16:28:41Z</dcterms:modified>
</cp:coreProperties>
</file>