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9" r:id="rId4"/>
    <p:sldId id="256" r:id="rId5"/>
    <p:sldId id="258" r:id="rId6"/>
    <p:sldId id="257" r:id="rId7"/>
    <p:sldId id="261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83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24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86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79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43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88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11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22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25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9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71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19BFF-54BA-48E8-9E9B-C965F049F4B9}" type="datetimeFigureOut">
              <a:rPr lang="fr-FR" smtClean="0"/>
              <a:t>10/01/2015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1027F-58EC-4284-AA70-DF2F7CAA65F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49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GRAND MARCHE DE OUAGADOUGOU</a:t>
            </a:r>
            <a:br>
              <a:rPr lang="fr-FR" b="1" dirty="0"/>
            </a:br>
            <a:r>
              <a:rPr lang="fr-FR" b="1" dirty="0" err="1"/>
              <a:t>OUAGADOUGOU</a:t>
            </a:r>
            <a:r>
              <a:rPr lang="fr-FR" b="1" dirty="0"/>
              <a:t> MAIN MARKET</a:t>
            </a:r>
            <a:endParaRPr lang="fr-F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7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LE BATIMENT PRINCIPAL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THE MAIN BUILDING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290106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VENDEUSE DE LEGUMES</a:t>
            </a:r>
            <a:br>
              <a:rPr lang="fr-FR" dirty="0" smtClean="0"/>
            </a:br>
            <a:r>
              <a:rPr lang="fr-FR" dirty="0" smtClean="0"/>
              <a:t>A VEGETABLE SALESWOMAN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690688"/>
            <a:ext cx="10515600" cy="5167311"/>
          </a:xfrm>
        </p:spPr>
      </p:pic>
    </p:spTree>
    <p:extLst>
      <p:ext uri="{BB962C8B-B14F-4D97-AF65-F5344CB8AC3E}">
        <p14:creationId xmlns:p14="http://schemas.microsoft.com/office/powerpoint/2010/main" val="159394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5400" b="1" dirty="0" smtClean="0"/>
              <a:t>VUE PARTIEL DU MARCHE</a:t>
            </a:r>
            <a:br>
              <a:rPr lang="fr-FR" sz="5400" b="1" dirty="0" smtClean="0"/>
            </a:br>
            <a:r>
              <a:rPr lang="fr-FR" sz="5400" b="1" dirty="0" smtClean="0"/>
              <a:t>PARTIAL VIEW OF THE MARKET</a:t>
            </a:r>
            <a:endParaRPr lang="fr-FR" sz="5400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5167312"/>
          </a:xfrm>
        </p:spPr>
      </p:pic>
    </p:spTree>
    <p:extLst>
      <p:ext uri="{BB962C8B-B14F-4D97-AF65-F5344CB8AC3E}">
        <p14:creationId xmlns:p14="http://schemas.microsoft.com/office/powerpoint/2010/main" val="1735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VUE DES PRODUITS DISPONIBLES</a:t>
            </a: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VIEW OF AVAILABLE PRODUCTS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1"/>
          </a:xfrm>
        </p:spPr>
      </p:pic>
    </p:spTree>
    <p:extLst>
      <p:ext uri="{BB962C8B-B14F-4D97-AF65-F5344CB8AC3E}">
        <p14:creationId xmlns:p14="http://schemas.microsoft.com/office/powerpoint/2010/main" val="292802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 </a:t>
            </a:r>
            <a:br>
              <a:rPr lang="fr-FR" b="1" dirty="0" smtClean="0"/>
            </a:br>
            <a:r>
              <a:rPr lang="fr-FR" b="1" dirty="0" smtClean="0"/>
              <a:t>RUE PIETONNE LONGEANT LE MARCHE</a:t>
            </a:r>
            <a:br>
              <a:rPr lang="fr-FR" b="1" dirty="0" smtClean="0"/>
            </a:br>
            <a:r>
              <a:rPr lang="fr-FR" b="1" dirty="0" smtClean="0"/>
              <a:t>PIEDESTRIAN STREET BY THE MARKET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35580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FOURNISSEUR DE VOLAILLE</a:t>
            </a:r>
            <a:br>
              <a:rPr lang="fr-FR" b="1" dirty="0"/>
            </a:br>
            <a:r>
              <a:rPr lang="fr-FR" b="1" dirty="0"/>
              <a:t>FOWL SUPPLIER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155010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VISITES GUIDEES</a:t>
            </a:r>
            <a:br>
              <a:rPr lang="fr-FR" b="1" dirty="0"/>
            </a:br>
            <a:r>
              <a:rPr lang="fr-FR" b="1" dirty="0"/>
              <a:t>GUIDED TOURS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RENSEIGNEMENTS &amp; RESERVATION / INFORMATION &amp; RESERVATION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+226 25 37 55 69</a:t>
            </a:r>
          </a:p>
          <a:p>
            <a:pPr marL="0" indent="0" algn="ctr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Email: </a:t>
            </a:r>
            <a:r>
              <a:rPr lang="fr-FR" dirty="0">
                <a:solidFill>
                  <a:schemeClr val="accent1"/>
                </a:solidFill>
                <a:hlinkClick r:id="rId2"/>
              </a:rPr>
              <a:t>residencelecailcedrat@gmail.com</a:t>
            </a: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Site: </a:t>
            </a:r>
            <a:r>
              <a:rPr lang="fr-FR" dirty="0">
                <a:solidFill>
                  <a:schemeClr val="accent1"/>
                </a:solidFill>
                <a:hlinkClick r:id="rId3"/>
              </a:rPr>
              <a:t>www.residencelecailcedrat.net</a:t>
            </a:r>
            <a:endParaRPr lang="fr-FR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1"/>
                </a:solidFill>
              </a:rPr>
              <a:t>OUAGADOUGOU, BURKINA FASO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0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48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GRAND MARCHE DE OUAGADOUGOU OUAGADOUGOU MAIN MARKET</vt:lpstr>
      <vt:lpstr>LE BATIMENT PRINCIPAL THE MAIN BUILDING</vt:lpstr>
      <vt:lpstr>UNE VENDEUSE DE LEGUMES A VEGETABLE SALESWOMAN</vt:lpstr>
      <vt:lpstr>VUE PARTIEL DU MARCHE PARTIAL VIEW OF THE MARKET</vt:lpstr>
      <vt:lpstr>VUE DES PRODUITS DISPONIBLES VIEW OF AVAILABLE PRODUCTS</vt:lpstr>
      <vt:lpstr>  RUE PIETONNE LONGEANT LE MARCHE PIEDESTRIAN STREET BY THE MARKET </vt:lpstr>
      <vt:lpstr>FOURNISSEUR DE VOLAILLE FOWL SUPPLIER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MARCHE DE OUAGADOUGOU OUAGADOUGOU MAIN MARKET</dc:title>
  <dc:creator>Diasso</dc:creator>
  <cp:lastModifiedBy>Diasso</cp:lastModifiedBy>
  <cp:revision>6</cp:revision>
  <dcterms:created xsi:type="dcterms:W3CDTF">2015-01-09T17:51:36Z</dcterms:created>
  <dcterms:modified xsi:type="dcterms:W3CDTF">2015-01-10T11:20:26Z</dcterms:modified>
</cp:coreProperties>
</file>