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1" r:id="rId4"/>
    <p:sldId id="265" r:id="rId5"/>
    <p:sldId id="257" r:id="rId6"/>
    <p:sldId id="262" r:id="rId7"/>
    <p:sldId id="258" r:id="rId8"/>
    <p:sldId id="259" r:id="rId9"/>
    <p:sldId id="260" r:id="rId10"/>
    <p:sldId id="263" r:id="rId11"/>
    <p:sldId id="264" r:id="rId12"/>
    <p:sldId id="267" r:id="rId13"/>
    <p:sldId id="269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CDCF-2712-47FF-A787-DE923A5004B5}" type="datetimeFigureOut">
              <a:rPr lang="fr-FR" smtClean="0"/>
              <a:t>09/01/2015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6F7A-4A3E-488B-97F1-180F7CAF0A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546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CDCF-2712-47FF-A787-DE923A5004B5}" type="datetimeFigureOut">
              <a:rPr lang="fr-FR" smtClean="0"/>
              <a:t>09/01/2015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6F7A-4A3E-488B-97F1-180F7CAF0A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7401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CDCF-2712-47FF-A787-DE923A5004B5}" type="datetimeFigureOut">
              <a:rPr lang="fr-FR" smtClean="0"/>
              <a:t>09/01/2015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6F7A-4A3E-488B-97F1-180F7CAF0A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630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CDCF-2712-47FF-A787-DE923A5004B5}" type="datetimeFigureOut">
              <a:rPr lang="fr-FR" smtClean="0"/>
              <a:t>09/01/2015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6F7A-4A3E-488B-97F1-180F7CAF0A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3821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CDCF-2712-47FF-A787-DE923A5004B5}" type="datetimeFigureOut">
              <a:rPr lang="fr-FR" smtClean="0"/>
              <a:t>09/01/2015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6F7A-4A3E-488B-97F1-180F7CAF0A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34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CDCF-2712-47FF-A787-DE923A5004B5}" type="datetimeFigureOut">
              <a:rPr lang="fr-FR" smtClean="0"/>
              <a:t>09/01/2015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6F7A-4A3E-488B-97F1-180F7CAF0A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44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CDCF-2712-47FF-A787-DE923A5004B5}" type="datetimeFigureOut">
              <a:rPr lang="fr-FR" smtClean="0"/>
              <a:t>09/01/2015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6F7A-4A3E-488B-97F1-180F7CAF0A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814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CDCF-2712-47FF-A787-DE923A5004B5}" type="datetimeFigureOut">
              <a:rPr lang="fr-FR" smtClean="0"/>
              <a:t>09/01/2015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6F7A-4A3E-488B-97F1-180F7CAF0A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015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CDCF-2712-47FF-A787-DE923A5004B5}" type="datetimeFigureOut">
              <a:rPr lang="fr-FR" smtClean="0"/>
              <a:t>09/01/2015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6F7A-4A3E-488B-97F1-180F7CAF0A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344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CDCF-2712-47FF-A787-DE923A5004B5}" type="datetimeFigureOut">
              <a:rPr lang="fr-FR" smtClean="0"/>
              <a:t>09/01/2015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6F7A-4A3E-488B-97F1-180F7CAF0A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951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0CDCF-2712-47FF-A787-DE923A5004B5}" type="datetimeFigureOut">
              <a:rPr lang="fr-FR" smtClean="0"/>
              <a:t>09/01/2015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C6F7A-4A3E-488B-97F1-180F7CAF0A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433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0CDCF-2712-47FF-A787-DE923A5004B5}" type="datetimeFigureOut">
              <a:rPr lang="fr-FR" smtClean="0"/>
              <a:t>09/01/2015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C6F7A-4A3E-488B-97F1-180F7CAF0A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4388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idencelecailcedrat.net/" TargetMode="External"/><Relationship Id="rId2" Type="http://schemas.openxmlformats.org/officeDocument/2006/relationships/hyperlink" Target="mailto:residencelecailcedrat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>SITE DE SCULPTURE SUR GRANITE DE LAONGO</a:t>
            </a:r>
            <a:br>
              <a:rPr lang="fr-FR" b="1" dirty="0" smtClean="0"/>
            </a:br>
            <a:r>
              <a:rPr lang="fr-FR" b="1" dirty="0" err="1" smtClean="0"/>
              <a:t>LAONGO</a:t>
            </a:r>
            <a:r>
              <a:rPr lang="fr-FR" b="1" dirty="0" smtClean="0"/>
              <a:t> GRANITE SCULPTURE SITE</a:t>
            </a:r>
            <a:br>
              <a:rPr lang="fr-FR" b="1" dirty="0" smtClean="0"/>
            </a:br>
            <a:endParaRPr lang="fr-FR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600" cy="5167311"/>
          </a:xfrm>
        </p:spPr>
      </p:pic>
    </p:spTree>
    <p:extLst>
      <p:ext uri="{BB962C8B-B14F-4D97-AF65-F5344CB8AC3E}">
        <p14:creationId xmlns:p14="http://schemas.microsoft.com/office/powerpoint/2010/main" val="254112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SITE DE SCULPTURE SUR GRANITE DE LAONGO</a:t>
            </a:r>
            <a:br>
              <a:rPr lang="fr-FR" b="1" dirty="0" smtClean="0"/>
            </a:br>
            <a:r>
              <a:rPr lang="fr-FR" b="1" dirty="0" err="1" smtClean="0"/>
              <a:t>LAONGO</a:t>
            </a:r>
            <a:r>
              <a:rPr lang="fr-FR" b="1" dirty="0" smtClean="0"/>
              <a:t> GRANITE SCULPTURE SITE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600" cy="5167312"/>
          </a:xfrm>
        </p:spPr>
      </p:pic>
    </p:spTree>
    <p:extLst>
      <p:ext uri="{BB962C8B-B14F-4D97-AF65-F5344CB8AC3E}">
        <p14:creationId xmlns:p14="http://schemas.microsoft.com/office/powerpoint/2010/main" val="60068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SITE DE SCULPTURE SUR GRANITE DE LAONGO</a:t>
            </a:r>
            <a:br>
              <a:rPr lang="fr-FR" b="1" dirty="0" smtClean="0"/>
            </a:br>
            <a:r>
              <a:rPr lang="fr-FR" b="1" dirty="0" err="1" smtClean="0"/>
              <a:t>LAONGO</a:t>
            </a:r>
            <a:r>
              <a:rPr lang="fr-FR" b="1" dirty="0" smtClean="0"/>
              <a:t> GRANITE SCULPTURE SITE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600" cy="5167312"/>
          </a:xfrm>
        </p:spPr>
      </p:pic>
    </p:spTree>
    <p:extLst>
      <p:ext uri="{BB962C8B-B14F-4D97-AF65-F5344CB8AC3E}">
        <p14:creationId xmlns:p14="http://schemas.microsoft.com/office/powerpoint/2010/main" val="169054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SITE DE SCULPTURE SUR GRANITE DE LAONGO</a:t>
            </a:r>
            <a:br>
              <a:rPr lang="fr-FR" b="1" dirty="0" smtClean="0"/>
            </a:br>
            <a:r>
              <a:rPr lang="fr-FR" b="1" dirty="0" err="1" smtClean="0"/>
              <a:t>LAONGO</a:t>
            </a:r>
            <a:r>
              <a:rPr lang="fr-FR" b="1" dirty="0" smtClean="0"/>
              <a:t> GRANITE SCULPTURE SITE</a:t>
            </a:r>
            <a:endParaRPr lang="fr-FR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194" y="1690689"/>
            <a:ext cx="8564451" cy="5167312"/>
          </a:xfrm>
        </p:spPr>
      </p:pic>
    </p:spTree>
    <p:extLst>
      <p:ext uri="{BB962C8B-B14F-4D97-AF65-F5344CB8AC3E}">
        <p14:creationId xmlns:p14="http://schemas.microsoft.com/office/powerpoint/2010/main" val="60275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VISITES GUIDEES</a:t>
            </a:r>
            <a:br>
              <a:rPr lang="fr-FR" b="1" dirty="0" smtClean="0"/>
            </a:br>
            <a:r>
              <a:rPr lang="fr-FR" b="1" dirty="0" smtClean="0"/>
              <a:t>GUIDED TOURS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 smtClean="0">
                <a:solidFill>
                  <a:schemeClr val="accent1"/>
                </a:solidFill>
              </a:rPr>
              <a:t>RENSEIGNEMENTS &amp; RESERVATION / INFORMATION &amp; RESERVATION</a:t>
            </a:r>
          </a:p>
          <a:p>
            <a:pPr marL="0" indent="0">
              <a:buNone/>
            </a:pPr>
            <a:endParaRPr lang="fr-FR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fr-FR" dirty="0" smtClean="0">
                <a:solidFill>
                  <a:schemeClr val="accent1"/>
                </a:solidFill>
              </a:rPr>
              <a:t>+226 25 37 55 69</a:t>
            </a:r>
          </a:p>
          <a:p>
            <a:pPr marL="0" indent="0" algn="ctr">
              <a:buNone/>
            </a:pPr>
            <a:endParaRPr lang="fr-FR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fr-FR" dirty="0" smtClean="0">
                <a:solidFill>
                  <a:schemeClr val="accent1"/>
                </a:solidFill>
              </a:rPr>
              <a:t>Email: </a:t>
            </a:r>
            <a:r>
              <a:rPr lang="fr-FR" dirty="0" smtClean="0">
                <a:solidFill>
                  <a:schemeClr val="accent1"/>
                </a:solidFill>
                <a:hlinkClick r:id="rId2"/>
              </a:rPr>
              <a:t>residencelecailcedrat@gmail.com</a:t>
            </a:r>
            <a:endParaRPr lang="fr-FR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fr-FR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fr-FR" dirty="0" smtClean="0">
                <a:solidFill>
                  <a:schemeClr val="accent1"/>
                </a:solidFill>
              </a:rPr>
              <a:t>Site: </a:t>
            </a:r>
            <a:r>
              <a:rPr lang="fr-FR" dirty="0" smtClean="0">
                <a:solidFill>
                  <a:schemeClr val="accent1"/>
                </a:solidFill>
                <a:hlinkClick r:id="rId3"/>
              </a:rPr>
              <a:t>www.residencelecailcedrat.net</a:t>
            </a:r>
            <a:endParaRPr lang="fr-FR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fr-FR" dirty="0" smtClean="0">
                <a:solidFill>
                  <a:schemeClr val="accent1"/>
                </a:solidFill>
              </a:rPr>
              <a:t>OUAGADOUGOU, BURKINA FASO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955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SITE DE SCULPTURE SUR GRANITE DE LAONGO</a:t>
            </a:r>
            <a:br>
              <a:rPr lang="fr-FR" b="1" dirty="0" smtClean="0"/>
            </a:br>
            <a:r>
              <a:rPr lang="fr-FR" b="1" dirty="0" err="1" smtClean="0"/>
              <a:t>LAONGO</a:t>
            </a:r>
            <a:r>
              <a:rPr lang="fr-FR" b="1" dirty="0" smtClean="0"/>
              <a:t> GRANITE SCULPTURE SITE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434" y="1690688"/>
            <a:ext cx="9337183" cy="5167312"/>
          </a:xfrm>
        </p:spPr>
      </p:pic>
    </p:spTree>
    <p:extLst>
      <p:ext uri="{BB962C8B-B14F-4D97-AF65-F5344CB8AC3E}">
        <p14:creationId xmlns:p14="http://schemas.microsoft.com/office/powerpoint/2010/main" val="210787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SITE DE SCULPTURE SUR GRANITE DE LAONGO</a:t>
            </a:r>
            <a:br>
              <a:rPr lang="fr-FR" b="1" dirty="0" smtClean="0"/>
            </a:br>
            <a:r>
              <a:rPr lang="fr-FR" b="1" dirty="0" err="1" smtClean="0"/>
              <a:t>LAONGO</a:t>
            </a:r>
            <a:r>
              <a:rPr lang="fr-FR" b="1" dirty="0" smtClean="0"/>
              <a:t> GRANITE SCULPTURE SITE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84100"/>
            <a:ext cx="10515600" cy="5273899"/>
          </a:xfrm>
        </p:spPr>
      </p:pic>
    </p:spTree>
    <p:extLst>
      <p:ext uri="{BB962C8B-B14F-4D97-AF65-F5344CB8AC3E}">
        <p14:creationId xmlns:p14="http://schemas.microsoft.com/office/powerpoint/2010/main" val="165091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SITE DE SCULPTURE SUR GRANITE DE LAONGO</a:t>
            </a:r>
            <a:br>
              <a:rPr lang="fr-FR" b="1" dirty="0" smtClean="0"/>
            </a:br>
            <a:r>
              <a:rPr lang="fr-FR" b="1" dirty="0" err="1" smtClean="0"/>
              <a:t>LAONGO</a:t>
            </a:r>
            <a:r>
              <a:rPr lang="fr-FR" b="1" dirty="0" smtClean="0"/>
              <a:t> GRANITE SCULPTURE SITE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611118" cy="5167312"/>
          </a:xfrm>
        </p:spPr>
      </p:pic>
    </p:spTree>
    <p:extLst>
      <p:ext uri="{BB962C8B-B14F-4D97-AF65-F5344CB8AC3E}">
        <p14:creationId xmlns:p14="http://schemas.microsoft.com/office/powerpoint/2010/main" val="425288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SITE DE SCULPTURE SUR GRANITE DE LAONGO</a:t>
            </a:r>
            <a:br>
              <a:rPr lang="fr-FR" b="1" dirty="0" smtClean="0"/>
            </a:br>
            <a:r>
              <a:rPr lang="fr-FR" b="1" dirty="0" err="1" smtClean="0"/>
              <a:t>LAONGO</a:t>
            </a:r>
            <a:r>
              <a:rPr lang="fr-FR" b="1" dirty="0" smtClean="0"/>
              <a:t> GRANITE SCULPTURE SITE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600" cy="4967689"/>
          </a:xfrm>
        </p:spPr>
      </p:pic>
    </p:spTree>
    <p:extLst>
      <p:ext uri="{BB962C8B-B14F-4D97-AF65-F5344CB8AC3E}">
        <p14:creationId xmlns:p14="http://schemas.microsoft.com/office/powerpoint/2010/main" val="72945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SITE DE SCULPTURE SUR GRANITE DE LAONGO</a:t>
            </a:r>
            <a:br>
              <a:rPr lang="fr-FR" b="1" dirty="0" smtClean="0"/>
            </a:br>
            <a:r>
              <a:rPr lang="fr-FR" b="1" dirty="0" err="1" smtClean="0"/>
              <a:t>LAONGO</a:t>
            </a:r>
            <a:r>
              <a:rPr lang="fr-FR" b="1" dirty="0" smtClean="0"/>
              <a:t> GRANITE SCULPTURE SITE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600" cy="5167312"/>
          </a:xfrm>
        </p:spPr>
      </p:pic>
    </p:spTree>
    <p:extLst>
      <p:ext uri="{BB962C8B-B14F-4D97-AF65-F5344CB8AC3E}">
        <p14:creationId xmlns:p14="http://schemas.microsoft.com/office/powerpoint/2010/main" val="1682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SITE DE SCULPTURE SUR GRANITE DE LAONGO</a:t>
            </a:r>
            <a:br>
              <a:rPr lang="fr-FR" b="1" dirty="0" smtClean="0"/>
            </a:br>
            <a:r>
              <a:rPr lang="fr-FR" b="1" dirty="0" err="1" smtClean="0"/>
              <a:t>LAONGO</a:t>
            </a:r>
            <a:r>
              <a:rPr lang="fr-FR" b="1" dirty="0" smtClean="0"/>
              <a:t> GRANITE SCULPTURE SITE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601" cy="5057842"/>
          </a:xfrm>
        </p:spPr>
      </p:pic>
    </p:spTree>
    <p:extLst>
      <p:ext uri="{BB962C8B-B14F-4D97-AF65-F5344CB8AC3E}">
        <p14:creationId xmlns:p14="http://schemas.microsoft.com/office/powerpoint/2010/main" val="160579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SITE DE SCULPTURE SUR GRANITE DE LAONGO</a:t>
            </a:r>
            <a:br>
              <a:rPr lang="fr-FR" b="1" dirty="0" smtClean="0"/>
            </a:br>
            <a:r>
              <a:rPr lang="fr-FR" b="1" dirty="0" err="1" smtClean="0"/>
              <a:t>LAONGO</a:t>
            </a:r>
            <a:r>
              <a:rPr lang="fr-FR" b="1" dirty="0" smtClean="0"/>
              <a:t> GRANITE SCULPTURE SITE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600" cy="5006326"/>
          </a:xfrm>
        </p:spPr>
      </p:pic>
    </p:spTree>
    <p:extLst>
      <p:ext uri="{BB962C8B-B14F-4D97-AF65-F5344CB8AC3E}">
        <p14:creationId xmlns:p14="http://schemas.microsoft.com/office/powerpoint/2010/main" val="35751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SITE DE SCULPTURE SUR GRANITE DE LAONGO</a:t>
            </a:r>
            <a:br>
              <a:rPr lang="fr-FR" b="1" dirty="0" smtClean="0"/>
            </a:br>
            <a:r>
              <a:rPr lang="fr-FR" b="1" dirty="0" err="1" smtClean="0"/>
              <a:t>LAONGO</a:t>
            </a:r>
            <a:r>
              <a:rPr lang="fr-FR" b="1" dirty="0" smtClean="0"/>
              <a:t> GRANITE SCULPTURE SITE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600" cy="5167312"/>
          </a:xfrm>
        </p:spPr>
      </p:pic>
    </p:spTree>
    <p:extLst>
      <p:ext uri="{BB962C8B-B14F-4D97-AF65-F5344CB8AC3E}">
        <p14:creationId xmlns:p14="http://schemas.microsoft.com/office/powerpoint/2010/main" val="378743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109</Words>
  <Application>Microsoft Office PowerPoint</Application>
  <PresentationFormat>Widescreen</PresentationFormat>
  <Paragraphs>21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SITE DE SCULPTURE SUR GRANITE DE LAONGO LAONGO GRANITE SCULPTURE SITE </vt:lpstr>
      <vt:lpstr>SITE DE SCULPTURE SUR GRANITE DE LAONGO LAONGO GRANITE SCULPTURE SITE</vt:lpstr>
      <vt:lpstr>SITE DE SCULPTURE SUR GRANITE DE LAONGO LAONGO GRANITE SCULPTURE SITE</vt:lpstr>
      <vt:lpstr>SITE DE SCULPTURE SUR GRANITE DE LAONGO LAONGO GRANITE SCULPTURE SITE</vt:lpstr>
      <vt:lpstr>SITE DE SCULPTURE SUR GRANITE DE LAONGO LAONGO GRANITE SCULPTURE SITE</vt:lpstr>
      <vt:lpstr>SITE DE SCULPTURE SUR GRANITE DE LAONGO LAONGO GRANITE SCULPTURE SITE</vt:lpstr>
      <vt:lpstr>SITE DE SCULPTURE SUR GRANITE DE LAONGO LAONGO GRANITE SCULPTURE SITE</vt:lpstr>
      <vt:lpstr>SITE DE SCULPTURE SUR GRANITE DE LAONGO LAONGO GRANITE SCULPTURE SITE</vt:lpstr>
      <vt:lpstr>SITE DE SCULPTURE SUR GRANITE DE LAONGO LAONGO GRANITE SCULPTURE SITE</vt:lpstr>
      <vt:lpstr>SITE DE SCULPTURE SUR GRANITE DE LAONGO LAONGO GRANITE SCULPTURE SITE</vt:lpstr>
      <vt:lpstr>SITE DE SCULPTURE SUR GRANITE DE LAONGO LAONGO GRANITE SCULPTURE SITE</vt:lpstr>
      <vt:lpstr>SITE DE SCULPTURE SUR GRANITE DE LAONGO LAONGO GRANITE SCULPTURE SITE</vt:lpstr>
      <vt:lpstr>VISITES GUIDEES GUIDED TOURS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Diasso</dc:creator>
  <cp:lastModifiedBy>Diasso</cp:lastModifiedBy>
  <cp:revision>8</cp:revision>
  <dcterms:created xsi:type="dcterms:W3CDTF">2015-01-09T16:54:41Z</dcterms:created>
  <dcterms:modified xsi:type="dcterms:W3CDTF">2015-01-09T17:38:16Z</dcterms:modified>
</cp:coreProperties>
</file>