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5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8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77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42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45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87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08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08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60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692B-ACAA-4C5A-B681-ECF22E54A315}" type="datetimeFigureOut">
              <a:rPr lang="fr-FR" smtClean="0"/>
              <a:t>25/03/2015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9565A-BE1C-431B-9DE6-3BE8418B151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44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Mare aux caïmans sacrés de Sabou</a:t>
            </a:r>
            <a:br>
              <a:rPr lang="fr-FR" b="1" dirty="0" smtClean="0"/>
            </a:br>
            <a:r>
              <a:rPr lang="fr-FR" b="1" dirty="0" err="1" smtClean="0"/>
              <a:t>Sabou</a:t>
            </a:r>
            <a:r>
              <a:rPr lang="fr-FR" b="1" dirty="0" smtClean="0"/>
              <a:t> </a:t>
            </a:r>
            <a:r>
              <a:rPr lang="fr-FR" b="1" dirty="0" err="1" smtClean="0"/>
              <a:t>Sacred</a:t>
            </a:r>
            <a:r>
              <a:rPr lang="fr-FR" b="1" dirty="0" smtClean="0"/>
              <a:t> Crocodile Pond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001660"/>
          </a:xfrm>
        </p:spPr>
      </p:pic>
    </p:spTree>
    <p:extLst>
      <p:ext uri="{BB962C8B-B14F-4D97-AF65-F5344CB8AC3E}">
        <p14:creationId xmlns:p14="http://schemas.microsoft.com/office/powerpoint/2010/main" val="392502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Mare aux caïmans sacrés de Sabou</a:t>
            </a:r>
            <a:br>
              <a:rPr lang="fr-FR" b="1" dirty="0" smtClean="0"/>
            </a:br>
            <a:r>
              <a:rPr lang="fr-FR" b="1" dirty="0" err="1" smtClean="0"/>
              <a:t>Sabou</a:t>
            </a:r>
            <a:r>
              <a:rPr lang="fr-FR" b="1" dirty="0" smtClean="0"/>
              <a:t> </a:t>
            </a:r>
            <a:r>
              <a:rPr lang="fr-FR" b="1" dirty="0" err="1" smtClean="0"/>
              <a:t>Sacred</a:t>
            </a:r>
            <a:r>
              <a:rPr lang="fr-FR" b="1" dirty="0" smtClean="0"/>
              <a:t> Crocodile Pond</a:t>
            </a:r>
            <a:endParaRPr lang="fr-FR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4908895"/>
          </a:xfrm>
        </p:spPr>
      </p:pic>
    </p:spTree>
    <p:extLst>
      <p:ext uri="{BB962C8B-B14F-4D97-AF65-F5344CB8AC3E}">
        <p14:creationId xmlns:p14="http://schemas.microsoft.com/office/powerpoint/2010/main" val="2928552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Mare aux caïmans sacrés de Sabou</a:t>
            </a:r>
            <a:br>
              <a:rPr lang="fr-FR" b="1" dirty="0" smtClean="0"/>
            </a:br>
            <a:r>
              <a:rPr lang="fr-FR" b="1" dirty="0" err="1" smtClean="0"/>
              <a:t>Sabou</a:t>
            </a:r>
            <a:r>
              <a:rPr lang="fr-FR" b="1" dirty="0" smtClean="0"/>
              <a:t> </a:t>
            </a:r>
            <a:r>
              <a:rPr lang="fr-FR" b="1" dirty="0" err="1" smtClean="0"/>
              <a:t>Sacred</a:t>
            </a:r>
            <a:r>
              <a:rPr lang="fr-FR" b="1" dirty="0" smtClean="0"/>
              <a:t> Crocodile Pond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4643851"/>
          </a:xfrm>
        </p:spPr>
      </p:pic>
    </p:spTree>
    <p:extLst>
      <p:ext uri="{BB962C8B-B14F-4D97-AF65-F5344CB8AC3E}">
        <p14:creationId xmlns:p14="http://schemas.microsoft.com/office/powerpoint/2010/main" val="165100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Mare aux caïmans sacrés de Sabou</a:t>
            </a:r>
            <a:br>
              <a:rPr lang="fr-FR" b="1" dirty="0" smtClean="0"/>
            </a:br>
            <a:r>
              <a:rPr lang="fr-FR" b="1" dirty="0" err="1" smtClean="0"/>
              <a:t>Sabou</a:t>
            </a:r>
            <a:r>
              <a:rPr lang="fr-FR" b="1" dirty="0" smtClean="0"/>
              <a:t> </a:t>
            </a:r>
            <a:r>
              <a:rPr lang="fr-FR" b="1" dirty="0" err="1" smtClean="0"/>
              <a:t>Sacred</a:t>
            </a:r>
            <a:r>
              <a:rPr lang="fr-FR" b="1" dirty="0" smtClean="0"/>
              <a:t> Crocodile Pond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957" y="1690687"/>
            <a:ext cx="9740347" cy="4789625"/>
          </a:xfrm>
        </p:spPr>
      </p:pic>
    </p:spTree>
    <p:extLst>
      <p:ext uri="{BB962C8B-B14F-4D97-AF65-F5344CB8AC3E}">
        <p14:creationId xmlns:p14="http://schemas.microsoft.com/office/powerpoint/2010/main" val="127696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Mare aux caïmans sacrés de Sabou</a:t>
            </a:r>
            <a:br>
              <a:rPr lang="fr-FR" b="1" dirty="0" smtClean="0"/>
            </a:br>
            <a:r>
              <a:rPr lang="fr-FR" b="1" dirty="0" err="1" smtClean="0"/>
              <a:t>Sabou</a:t>
            </a:r>
            <a:r>
              <a:rPr lang="fr-FR" b="1" dirty="0" smtClean="0"/>
              <a:t> </a:t>
            </a:r>
            <a:r>
              <a:rPr lang="fr-FR" b="1" dirty="0" err="1" smtClean="0"/>
              <a:t>Sacred</a:t>
            </a:r>
            <a:r>
              <a:rPr lang="fr-FR" b="1" dirty="0" smtClean="0"/>
              <a:t> Crocodile Pond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90261"/>
            <a:ext cx="10515600" cy="5062330"/>
          </a:xfrm>
        </p:spPr>
      </p:pic>
    </p:spTree>
    <p:extLst>
      <p:ext uri="{BB962C8B-B14F-4D97-AF65-F5344CB8AC3E}">
        <p14:creationId xmlns:p14="http://schemas.microsoft.com/office/powerpoint/2010/main" val="14470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Mare aux caïmans sacrés de Sabou</a:t>
            </a:r>
            <a:br>
              <a:rPr lang="fr-FR" b="1" dirty="0" smtClean="0"/>
            </a:br>
            <a:r>
              <a:rPr lang="fr-FR" b="1" dirty="0" err="1" smtClean="0"/>
              <a:t>Sabou</a:t>
            </a:r>
            <a:r>
              <a:rPr lang="fr-FR" b="1" dirty="0" smtClean="0"/>
              <a:t> </a:t>
            </a:r>
            <a:r>
              <a:rPr lang="fr-FR" b="1" dirty="0" err="1" smtClean="0"/>
              <a:t>Sacred</a:t>
            </a:r>
            <a:r>
              <a:rPr lang="fr-FR" b="1" dirty="0" smtClean="0"/>
              <a:t> Crocodile Pond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15548"/>
            <a:ext cx="10515600" cy="4876800"/>
          </a:xfrm>
        </p:spPr>
      </p:pic>
    </p:spTree>
    <p:extLst>
      <p:ext uri="{BB962C8B-B14F-4D97-AF65-F5344CB8AC3E}">
        <p14:creationId xmlns:p14="http://schemas.microsoft.com/office/powerpoint/2010/main" val="386950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VISITES GUIDEES</a:t>
            </a:r>
            <a:br>
              <a:rPr lang="fr-FR" b="1" dirty="0" smtClean="0"/>
            </a:br>
            <a:r>
              <a:rPr lang="fr-FR" b="1" dirty="0" smtClean="0"/>
              <a:t>GUIDED TOURS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RENSEIGNEMENTS &amp; RESERVATION / INFORMATION &amp; RESERVATION</a:t>
            </a:r>
          </a:p>
          <a:p>
            <a:pPr marL="0" lvl="0" indent="0">
              <a:buNone/>
            </a:pP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+226 25 37 55 69</a:t>
            </a:r>
          </a:p>
          <a:p>
            <a:pPr marL="0" lvl="0" indent="0" algn="ctr">
              <a:buNone/>
            </a:pP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Email: </a:t>
            </a:r>
            <a:r>
              <a:rPr lang="fr-FR" dirty="0">
                <a:solidFill>
                  <a:srgbClr val="5B9BD5"/>
                </a:solidFill>
                <a:hlinkClick r:id="rId2"/>
              </a:rPr>
              <a:t>residencelecailcedrat@gmail.com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Site: </a:t>
            </a:r>
            <a:r>
              <a:rPr lang="fr-FR" dirty="0">
                <a:solidFill>
                  <a:srgbClr val="5B9BD5"/>
                </a:solidFill>
                <a:hlinkClick r:id="rId3"/>
              </a:rPr>
              <a:t>www.residencelecailcedrat.net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OUAGADOUGOU, BURKINA FASO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12289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61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Mare aux caïmans sacrés de Sabou Sabou Sacred Crocodile Pond</vt:lpstr>
      <vt:lpstr>Mare aux caïmans sacrés de Sabou Sabou Sacred Crocodile Pond</vt:lpstr>
      <vt:lpstr>Mare aux caïmans sacrés de Sabou Sabou Sacred Crocodile Pond</vt:lpstr>
      <vt:lpstr>Mare aux caïmans sacrés de Sabou Sabou Sacred Crocodile Pond</vt:lpstr>
      <vt:lpstr>Mare aux caïmans sacrés de Sabou Sabou Sacred Crocodile Pond</vt:lpstr>
      <vt:lpstr>Mare aux caïmans sacrés de Sabou Sabou Sacred Crocodile Pond</vt:lpstr>
      <vt:lpstr>VISITES GUIDEES GUIDED TOURS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Diasso</dc:creator>
  <cp:lastModifiedBy>Diasso</cp:lastModifiedBy>
  <cp:revision>7</cp:revision>
  <dcterms:created xsi:type="dcterms:W3CDTF">2015-01-09T16:19:28Z</dcterms:created>
  <dcterms:modified xsi:type="dcterms:W3CDTF">2015-03-25T17:07:02Z</dcterms:modified>
</cp:coreProperties>
</file>