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6" r:id="rId9"/>
    <p:sldId id="258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9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44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7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6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46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12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00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11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23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7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23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C0893-F72B-4358-A527-7E0F5B588FA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060E9-76C4-4A03-BDE3-E83AEE2B4F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8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84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VILLAGE ARTISANAL DE OUAGADOUGOU</a:t>
            </a:r>
            <a:br>
              <a:rPr lang="fr-FR" sz="2800" b="1" dirty="0" smtClean="0"/>
            </a:br>
            <a:r>
              <a:rPr lang="fr-FR" sz="2800" b="1" dirty="0" err="1" smtClean="0"/>
              <a:t>OUAGADOUGOU</a:t>
            </a:r>
            <a:r>
              <a:rPr lang="fr-FR" sz="2800" b="1" dirty="0" smtClean="0"/>
              <a:t> ARTS AND CRAFTS VILLAGE</a:t>
            </a:r>
            <a:endParaRPr lang="fr-FR" sz="28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75" y="1497497"/>
            <a:ext cx="9475304" cy="5115338"/>
          </a:xfrm>
        </p:spPr>
      </p:pic>
    </p:spTree>
    <p:extLst>
      <p:ext uri="{BB962C8B-B14F-4D97-AF65-F5344CB8AC3E}">
        <p14:creationId xmlns:p14="http://schemas.microsoft.com/office/powerpoint/2010/main" val="3778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ARTISANS AU TRAVAIL</a:t>
            </a:r>
            <a:br>
              <a:rPr lang="fr-FR" b="1" dirty="0" smtClean="0"/>
            </a:br>
            <a:r>
              <a:rPr lang="fr-FR" b="1" dirty="0" smtClean="0"/>
              <a:t>CRAFTSMEN AT WORK</a:t>
            </a:r>
            <a:endParaRPr lang="fr-FR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128" y="1690688"/>
            <a:ext cx="9676263" cy="4368918"/>
          </a:xfrm>
        </p:spPr>
      </p:pic>
    </p:spTree>
    <p:extLst>
      <p:ext uri="{BB962C8B-B14F-4D97-AF65-F5344CB8AC3E}">
        <p14:creationId xmlns:p14="http://schemas.microsoft.com/office/powerpoint/2010/main" val="25510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METIER A TISSER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WEAVING LOOM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7" y="1690688"/>
            <a:ext cx="10099343" cy="4614578"/>
          </a:xfrm>
        </p:spPr>
      </p:pic>
    </p:spTree>
    <p:extLst>
      <p:ext uri="{BB962C8B-B14F-4D97-AF65-F5344CB8AC3E}">
        <p14:creationId xmlns:p14="http://schemas.microsoft.com/office/powerpoint/2010/main" val="4955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VISITES GUIDEES</a:t>
            </a:r>
            <a:br>
              <a:rPr lang="fr-FR" b="1" dirty="0" smtClean="0"/>
            </a:br>
            <a:r>
              <a:rPr lang="fr-FR" b="1" dirty="0" smtClean="0"/>
              <a:t>GUIDED TOURS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RENSEIGNEMENTS &amp; RESERVATION / INFORMATION &amp; RESERVATION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+226 25 37 55 69</a:t>
            </a:r>
          </a:p>
          <a:p>
            <a:pPr marL="0" indent="0" algn="ctr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Email: </a:t>
            </a:r>
            <a:r>
              <a:rPr lang="fr-FR" dirty="0" smtClean="0">
                <a:solidFill>
                  <a:schemeClr val="accent1"/>
                </a:solidFill>
                <a:hlinkClick r:id="rId2"/>
              </a:rPr>
              <a:t>residencelecailcedrat@gmail.com</a:t>
            </a: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Site</a:t>
            </a:r>
            <a:r>
              <a:rPr lang="fr-FR" dirty="0">
                <a:solidFill>
                  <a:schemeClr val="accent1"/>
                </a:solidFill>
              </a:rPr>
              <a:t>: </a:t>
            </a:r>
            <a:r>
              <a:rPr lang="fr-FR" dirty="0">
                <a:solidFill>
                  <a:schemeClr val="accent1"/>
                </a:solidFill>
                <a:hlinkClick r:id="rId3"/>
              </a:rPr>
              <a:t>www.residencelecailcedrat.net</a:t>
            </a: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OUAGADOUGOU, BURKINA FASO</a:t>
            </a:r>
          </a:p>
          <a:p>
            <a:pPr marL="0" indent="0" algn="ctr">
              <a:buNone/>
            </a:pP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/>
              <a:t>WORKS OF ART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35" y="1690688"/>
            <a:ext cx="9062114" cy="4655521"/>
          </a:xfrm>
        </p:spPr>
      </p:pic>
    </p:spTree>
    <p:extLst>
      <p:ext uri="{BB962C8B-B14F-4D97-AF65-F5344CB8AC3E}">
        <p14:creationId xmlns:p14="http://schemas.microsoft.com/office/powerpoint/2010/main" val="12105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/>
              <a:t>WORKS OF ART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003" y="1690688"/>
            <a:ext cx="9894627" cy="4478100"/>
          </a:xfrm>
        </p:spPr>
      </p:pic>
    </p:spTree>
    <p:extLst>
      <p:ext uri="{BB962C8B-B14F-4D97-AF65-F5344CB8AC3E}">
        <p14:creationId xmlns:p14="http://schemas.microsoft.com/office/powerpoint/2010/main" val="15153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/>
              <a:t>WORKS OF ART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64" y="1978924"/>
            <a:ext cx="9949218" cy="4476467"/>
          </a:xfrm>
        </p:spPr>
      </p:pic>
    </p:spTree>
    <p:extLst>
      <p:ext uri="{BB962C8B-B14F-4D97-AF65-F5344CB8AC3E}">
        <p14:creationId xmlns:p14="http://schemas.microsoft.com/office/powerpoint/2010/main" val="30574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MOULAGE A CIRE PERDU</a:t>
            </a:r>
            <a:br>
              <a:rPr lang="fr-FR" b="1" dirty="0" smtClean="0"/>
            </a:br>
            <a:r>
              <a:rPr lang="fr-FR" b="1" dirty="0" smtClean="0"/>
              <a:t>LOST-WAX CASTING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92" y="1883393"/>
            <a:ext cx="10653215" cy="4449168"/>
          </a:xfrm>
        </p:spPr>
      </p:pic>
    </p:spTree>
    <p:extLst>
      <p:ext uri="{BB962C8B-B14F-4D97-AF65-F5344CB8AC3E}">
        <p14:creationId xmlns:p14="http://schemas.microsoft.com/office/powerpoint/2010/main" val="24196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/>
              <a:t>WORKS OF ART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10515600" cy="4380931"/>
          </a:xfrm>
        </p:spPr>
      </p:pic>
    </p:spTree>
    <p:extLst>
      <p:ext uri="{BB962C8B-B14F-4D97-AF65-F5344CB8AC3E}">
        <p14:creationId xmlns:p14="http://schemas.microsoft.com/office/powerpoint/2010/main" val="25003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/>
              <a:t>WORKS OF ART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4846590"/>
          </a:xfrm>
        </p:spPr>
      </p:pic>
    </p:spTree>
    <p:extLst>
      <p:ext uri="{BB962C8B-B14F-4D97-AF65-F5344CB8AC3E}">
        <p14:creationId xmlns:p14="http://schemas.microsoft.com/office/powerpoint/2010/main" val="25473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OBJETS D’ART</a:t>
            </a:r>
            <a:br>
              <a:rPr lang="fr-FR" b="1" dirty="0" smtClean="0"/>
            </a:br>
            <a:r>
              <a:rPr lang="fr-FR" b="1" dirty="0" smtClean="0"/>
              <a:t>WORKS OF ART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01505"/>
            <a:ext cx="10515600" cy="4531056"/>
          </a:xfrm>
        </p:spPr>
      </p:pic>
    </p:spTree>
    <p:extLst>
      <p:ext uri="{BB962C8B-B14F-4D97-AF65-F5344CB8AC3E}">
        <p14:creationId xmlns:p14="http://schemas.microsoft.com/office/powerpoint/2010/main" val="23156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ARTISANS AU TRAVAIL</a:t>
            </a:r>
            <a:br>
              <a:rPr lang="fr-FR" b="1" dirty="0" smtClean="0"/>
            </a:br>
            <a:r>
              <a:rPr lang="fr-FR" b="1" dirty="0" smtClean="0"/>
              <a:t>CRAFTSMEN AT WORK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607" y="1569493"/>
            <a:ext cx="9239534" cy="4926841"/>
          </a:xfrm>
        </p:spPr>
      </p:pic>
    </p:spTree>
    <p:extLst>
      <p:ext uri="{BB962C8B-B14F-4D97-AF65-F5344CB8AC3E}">
        <p14:creationId xmlns:p14="http://schemas.microsoft.com/office/powerpoint/2010/main" val="4951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54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VILLAGE ARTISANAL DE OUAGADOUGOU OUAGADOUGOU ARTS AND CRAFTS VILLAGE</vt:lpstr>
      <vt:lpstr>OBJETS D’ART WORKS OF ART</vt:lpstr>
      <vt:lpstr>OBJETS D’ART WORKS OF ART</vt:lpstr>
      <vt:lpstr>OBJETS D’ART WORKS OF ART</vt:lpstr>
      <vt:lpstr>MOULAGE A CIRE PERDU LOST-WAX CASTING</vt:lpstr>
      <vt:lpstr>OBJETS D’ART WORKS OF ART</vt:lpstr>
      <vt:lpstr>OBJETS D’ART WORKS OF ART</vt:lpstr>
      <vt:lpstr>OBJETS D’ART WORKS OF ART</vt:lpstr>
      <vt:lpstr>ARTISANS AU TRAVAIL CRAFTSMEN AT WORK</vt:lpstr>
      <vt:lpstr>ARTISANS AU TRAVAIL CRAFTSMEN AT WORK</vt:lpstr>
      <vt:lpstr>METIER A TISSER WEAVING LOOM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13</cp:revision>
  <dcterms:created xsi:type="dcterms:W3CDTF">2015-01-09T14:37:44Z</dcterms:created>
  <dcterms:modified xsi:type="dcterms:W3CDTF">2015-01-09T17:45:36Z</dcterms:modified>
</cp:coreProperties>
</file>