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81" r:id="rId4"/>
    <p:sldId id="272" r:id="rId5"/>
    <p:sldId id="260" r:id="rId6"/>
    <p:sldId id="268" r:id="rId7"/>
    <p:sldId id="271" r:id="rId8"/>
    <p:sldId id="282" r:id="rId9"/>
    <p:sldId id="275" r:id="rId10"/>
    <p:sldId id="278" r:id="rId11"/>
    <p:sldId id="258" r:id="rId12"/>
    <p:sldId id="259" r:id="rId13"/>
    <p:sldId id="263" r:id="rId14"/>
    <p:sldId id="274" r:id="rId15"/>
    <p:sldId id="283" r:id="rId16"/>
    <p:sldId id="276" r:id="rId17"/>
    <p:sldId id="287" r:id="rId18"/>
    <p:sldId id="264" r:id="rId19"/>
    <p:sldId id="266" r:id="rId20"/>
    <p:sldId id="267" r:id="rId21"/>
    <p:sldId id="257" r:id="rId22"/>
    <p:sldId id="262" r:id="rId23"/>
    <p:sldId id="285" r:id="rId24"/>
    <p:sldId id="289" r:id="rId25"/>
    <p:sldId id="277" r:id="rId26"/>
    <p:sldId id="265" r:id="rId27"/>
    <p:sldId id="284" r:id="rId28"/>
    <p:sldId id="270" r:id="rId29"/>
    <p:sldId id="288" r:id="rId30"/>
    <p:sldId id="279" r:id="rId31"/>
    <p:sldId id="286" r:id="rId32"/>
    <p:sldId id="273" r:id="rId33"/>
    <p:sldId id="291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53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10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37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62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5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87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72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27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55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48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52C48-296B-45C1-B054-8D48EC34AD79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AD53F-0C91-478B-A2B4-F60399886B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9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idencelecailcedrat.net/" TargetMode="External"/><Relationship Id="rId2" Type="http://schemas.openxmlformats.org/officeDocument/2006/relationships/hyperlink" Target="mailto:residencelecailcedrat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4000" b="1" dirty="0" smtClean="0"/>
              <a:t>REVOLUTION BURKINABE DES 30 ET 31 OCTOBRE</a:t>
            </a:r>
            <a:br>
              <a:rPr lang="fr-FR" sz="4000" b="1" dirty="0" smtClean="0"/>
            </a:br>
            <a:r>
              <a:rPr lang="fr-FR" sz="4000" b="1" dirty="0" smtClean="0">
                <a:solidFill>
                  <a:srgbClr val="FF0000"/>
                </a:solidFill>
              </a:rPr>
              <a:t>BURKINABE REVOLUTION OF 30th AND 31st OCTOBER</a:t>
            </a:r>
            <a:endParaRPr lang="fr-FR" sz="4000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623" y="1851379"/>
            <a:ext cx="8839200" cy="4730044"/>
          </a:xfrm>
        </p:spPr>
      </p:pic>
    </p:spTree>
    <p:extLst>
      <p:ext uri="{BB962C8B-B14F-4D97-AF65-F5344CB8AC3E}">
        <p14:creationId xmlns:p14="http://schemas.microsoft.com/office/powerpoint/2010/main" val="139877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1800" b="1" dirty="0">
                <a:solidFill>
                  <a:prstClr val="black"/>
                </a:solidFill>
              </a:rPr>
              <a:t>LE PEUPLE EN ROUTE POUR L’ASSEMBLEE NATIONALE POUR ARRETER LA MODIFICATION DE LA CONSTITUTION</a:t>
            </a:r>
            <a:r>
              <a:rPr lang="fr-FR" sz="3200" b="1" dirty="0">
                <a:solidFill>
                  <a:prstClr val="black"/>
                </a:solidFill>
              </a:rPr>
              <a:t/>
            </a:r>
            <a:br>
              <a:rPr lang="fr-FR" sz="3200" b="1" dirty="0">
                <a:solidFill>
                  <a:prstClr val="black"/>
                </a:solidFill>
              </a:rPr>
            </a:br>
            <a:r>
              <a:rPr lang="fr-FR" sz="2000" b="1" dirty="0">
                <a:solidFill>
                  <a:srgbClr val="FF0000"/>
                </a:solidFill>
              </a:rPr>
              <a:t>THE PEOPLE HEADING FOR PARLIAMENT TO STOP THE CONSTITUTIONAL AMENDMENT</a:t>
            </a:r>
            <a:br>
              <a:rPr lang="fr-FR" sz="2000" b="1" dirty="0">
                <a:solidFill>
                  <a:srgbClr val="FF0000"/>
                </a:solidFill>
              </a:rPr>
            </a:br>
            <a:r>
              <a:rPr lang="fr-FR" sz="2000" b="1" dirty="0">
                <a:solidFill>
                  <a:prstClr val="black"/>
                </a:solidFill>
              </a:rPr>
              <a:t>30 OCTOBRE</a:t>
            </a:r>
            <a:r>
              <a:rPr lang="fr-FR" sz="2000" b="1" dirty="0">
                <a:solidFill>
                  <a:srgbClr val="FF0000"/>
                </a:solidFill>
              </a:rPr>
              <a:t>/OCTOBER 2014</a:t>
            </a:r>
            <a:endParaRPr lang="fr-F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955" y="1690688"/>
            <a:ext cx="8952089" cy="5167312"/>
          </a:xfrm>
        </p:spPr>
      </p:pic>
    </p:spTree>
    <p:extLst>
      <p:ext uri="{BB962C8B-B14F-4D97-AF65-F5344CB8AC3E}">
        <p14:creationId xmlns:p14="http://schemas.microsoft.com/office/powerpoint/2010/main" val="31956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 smtClean="0"/>
              <a:t>CONFRONTATION ENTRE LES FORCES DE SECURITE ET UN MANIFESTANT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b="1" dirty="0" smtClean="0">
                <a:solidFill>
                  <a:srgbClr val="FF0000"/>
                </a:solidFill>
              </a:rPr>
              <a:t>SHOWDOWN BETWEEN SECURITY FORCES AND DEMONSTRATOR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873956"/>
            <a:ext cx="9448800" cy="4809067"/>
          </a:xfrm>
        </p:spPr>
      </p:pic>
    </p:spTree>
    <p:extLst>
      <p:ext uri="{BB962C8B-B14F-4D97-AF65-F5344CB8AC3E}">
        <p14:creationId xmlns:p14="http://schemas.microsoft.com/office/powerpoint/2010/main" val="70094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b="1" dirty="0">
                <a:solidFill>
                  <a:prstClr val="black"/>
                </a:solidFill>
              </a:rPr>
              <a:t>CONFRONTATION ENTRE LES FORCES DE SECURITE ET UN MANIFESTANT</a:t>
            </a:r>
            <a:r>
              <a:rPr lang="fr-FR" sz="2800" dirty="0">
                <a:solidFill>
                  <a:prstClr val="black"/>
                </a:solidFill>
              </a:rPr>
              <a:t/>
            </a:r>
            <a:br>
              <a:rPr lang="fr-FR" sz="2800" dirty="0">
                <a:solidFill>
                  <a:prstClr val="black"/>
                </a:solidFill>
              </a:rPr>
            </a:br>
            <a:r>
              <a:rPr lang="fr-FR" sz="2800" b="1" dirty="0">
                <a:solidFill>
                  <a:srgbClr val="FF0000"/>
                </a:solidFill>
              </a:rPr>
              <a:t>SHOWDOWN BETWEEN SECURITY FORCES AND DEMONSTRATOR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896534"/>
            <a:ext cx="9550400" cy="4571999"/>
          </a:xfrm>
        </p:spPr>
      </p:pic>
    </p:spTree>
    <p:extLst>
      <p:ext uri="{BB962C8B-B14F-4D97-AF65-F5344CB8AC3E}">
        <p14:creationId xmlns:p14="http://schemas.microsoft.com/office/powerpoint/2010/main" val="34634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 MANIFESTANT</a:t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A DEMONSTRATOR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644" y="1690688"/>
            <a:ext cx="9132711" cy="5037490"/>
          </a:xfrm>
        </p:spPr>
      </p:pic>
    </p:spTree>
    <p:extLst>
      <p:ext uri="{BB962C8B-B14F-4D97-AF65-F5344CB8AC3E}">
        <p14:creationId xmlns:p14="http://schemas.microsoft.com/office/powerpoint/2010/main" val="55752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4900" b="1" dirty="0" smtClean="0"/>
              <a:t/>
            </a:r>
            <a:br>
              <a:rPr lang="fr-FR" sz="4900" b="1" dirty="0" smtClean="0"/>
            </a:br>
            <a:r>
              <a:rPr lang="fr-FR" sz="4900" b="1" dirty="0" smtClean="0"/>
              <a:t>MANIFESTANTS</a:t>
            </a:r>
            <a:r>
              <a:rPr lang="fr-FR" b="1" dirty="0" smtClean="0"/>
              <a:t> EN ACTION</a:t>
            </a:r>
            <a:br>
              <a:rPr lang="fr-FR" b="1" dirty="0" smtClean="0"/>
            </a:br>
            <a:r>
              <a:rPr lang="fr-FR" sz="4900" b="1" dirty="0" smtClean="0">
                <a:solidFill>
                  <a:srgbClr val="FF0000"/>
                </a:solidFill>
              </a:rPr>
              <a:t>DEMONSTRATORS IN ACTION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188" y="1825625"/>
            <a:ext cx="7723624" cy="4351338"/>
          </a:xfrm>
        </p:spPr>
      </p:pic>
    </p:spTree>
    <p:extLst>
      <p:ext uri="{BB962C8B-B14F-4D97-AF65-F5344CB8AC3E}">
        <p14:creationId xmlns:p14="http://schemas.microsoft.com/office/powerpoint/2010/main" val="305407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b="1" dirty="0">
                <a:solidFill>
                  <a:prstClr val="black"/>
                </a:solidFill>
              </a:rPr>
              <a:t>INCURSION DES MANIFESTANTS DANS L’ASSEMBLEE NATIONALE</a:t>
            </a:r>
            <a:br>
              <a:rPr lang="fr-FR" sz="2800" b="1" dirty="0">
                <a:solidFill>
                  <a:prstClr val="black"/>
                </a:solidFill>
              </a:rPr>
            </a:br>
            <a:r>
              <a:rPr lang="fr-FR" sz="2800" b="1" dirty="0">
                <a:solidFill>
                  <a:srgbClr val="FF0000"/>
                </a:solidFill>
              </a:rPr>
              <a:t>INCURSION OF DEMONSTRATORS INTO PARLIAMENT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488" y="1896533"/>
            <a:ext cx="9223023" cy="4696178"/>
          </a:xfrm>
        </p:spPr>
      </p:pic>
    </p:spTree>
    <p:extLst>
      <p:ext uri="{BB962C8B-B14F-4D97-AF65-F5344CB8AC3E}">
        <p14:creationId xmlns:p14="http://schemas.microsoft.com/office/powerpoint/2010/main" val="302326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 smtClean="0"/>
              <a:t>DEBANDADE DES DEPUTES</a:t>
            </a:r>
            <a:br>
              <a:rPr lang="fr-FR" sz="2800" b="1" dirty="0" smtClean="0"/>
            </a:br>
            <a:r>
              <a:rPr lang="fr-FR" sz="2800" b="1" dirty="0" smtClean="0">
                <a:solidFill>
                  <a:srgbClr val="FF0000"/>
                </a:solidFill>
              </a:rPr>
              <a:t>STAMPEDE AMONG </a:t>
            </a:r>
            <a:r>
              <a:rPr lang="fr-FR" sz="2800" b="1" dirty="0" err="1" smtClean="0">
                <a:solidFill>
                  <a:srgbClr val="FF0000"/>
                </a:solidFill>
              </a:rPr>
              <a:t>MPs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599" cy="4958468"/>
          </a:xfrm>
        </p:spPr>
      </p:pic>
    </p:spTree>
    <p:extLst>
      <p:ext uri="{BB962C8B-B14F-4D97-AF65-F5344CB8AC3E}">
        <p14:creationId xmlns:p14="http://schemas.microsoft.com/office/powerpoint/2010/main" val="415179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INCENDIE DE L’ASSEMBLEE NATIONALE</a:t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TORCHING OF PARLIAMENT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045" y="1690688"/>
            <a:ext cx="9843910" cy="5026201"/>
          </a:xfrm>
        </p:spPr>
      </p:pic>
    </p:spTree>
    <p:extLst>
      <p:ext uri="{BB962C8B-B14F-4D97-AF65-F5344CB8AC3E}">
        <p14:creationId xmlns:p14="http://schemas.microsoft.com/office/powerpoint/2010/main" val="31204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prstClr val="black"/>
                </a:solidFill>
              </a:rPr>
              <a:t>INCENDIE DE L’ASSEMBLEE NATIONALE</a:t>
            </a:r>
            <a:br>
              <a:rPr lang="fr-FR" b="1" dirty="0">
                <a:solidFill>
                  <a:prstClr val="black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TORCHING OF PARLIAMENT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333" y="1690688"/>
            <a:ext cx="9313333" cy="4732690"/>
          </a:xfrm>
        </p:spPr>
      </p:pic>
    </p:spTree>
    <p:extLst>
      <p:ext uri="{BB962C8B-B14F-4D97-AF65-F5344CB8AC3E}">
        <p14:creationId xmlns:p14="http://schemas.microsoft.com/office/powerpoint/2010/main" val="184705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prstClr val="black"/>
                </a:solidFill>
              </a:rPr>
              <a:t>INCENDIE DE L’ASSEMBLEE NATIONALE</a:t>
            </a:r>
            <a:br>
              <a:rPr lang="fr-FR" b="1" dirty="0">
                <a:solidFill>
                  <a:prstClr val="black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TORCHING OF PARLIAMENT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556" y="1690688"/>
            <a:ext cx="9527822" cy="4628444"/>
          </a:xfrm>
        </p:spPr>
      </p:pic>
    </p:spTree>
    <p:extLst>
      <p:ext uri="{BB962C8B-B14F-4D97-AF65-F5344CB8AC3E}">
        <p14:creationId xmlns:p14="http://schemas.microsoft.com/office/powerpoint/2010/main" val="67651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700" b="1" dirty="0" smtClean="0"/>
              <a:t>INTENTION DE DEMEURER AU POUVOIR EN AMENDANT LA CONSTITUTION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2400" b="1" dirty="0" smtClean="0">
                <a:solidFill>
                  <a:srgbClr val="FF0000"/>
                </a:solidFill>
              </a:rPr>
              <a:t>INTENTION TO STAY IN POWER BY AMENDING THE CONSTITUTION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577" y="1806222"/>
            <a:ext cx="9606845" cy="4921956"/>
          </a:xfrm>
        </p:spPr>
      </p:pic>
    </p:spTree>
    <p:extLst>
      <p:ext uri="{BB962C8B-B14F-4D97-AF65-F5344CB8AC3E}">
        <p14:creationId xmlns:p14="http://schemas.microsoft.com/office/powerpoint/2010/main" val="395536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prstClr val="black"/>
                </a:solidFill>
              </a:rPr>
              <a:t>INCENDIE DE L’ASSEMBLEE NATIONALE</a:t>
            </a:r>
            <a:br>
              <a:rPr lang="fr-FR" b="1" dirty="0">
                <a:solidFill>
                  <a:prstClr val="black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TORCHING OF PARLIAMENT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844" y="1806223"/>
            <a:ext cx="9742311" cy="4809066"/>
          </a:xfrm>
        </p:spPr>
      </p:pic>
    </p:spTree>
    <p:extLst>
      <p:ext uri="{BB962C8B-B14F-4D97-AF65-F5344CB8AC3E}">
        <p14:creationId xmlns:p14="http://schemas.microsoft.com/office/powerpoint/2010/main" val="36138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b="1" dirty="0" smtClean="0">
                <a:solidFill>
                  <a:prstClr val="black"/>
                </a:solidFill>
              </a:rPr>
              <a:t>ASSEMBLEE NATIONALE APRES LE PASSAGE DES MANIFESTANTS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b="1" dirty="0" smtClean="0">
                <a:solidFill>
                  <a:srgbClr val="FF0000"/>
                </a:solidFill>
              </a:rPr>
              <a:t>PARLIAMENT AFTER DEMONSTRATORS’ INCURSION</a:t>
            </a:r>
            <a:r>
              <a:rPr lang="fr-FR" sz="3600" b="1" dirty="0">
                <a:solidFill>
                  <a:prstClr val="black"/>
                </a:solidFill>
              </a:rPr>
              <a:t/>
            </a:r>
            <a:br>
              <a:rPr lang="fr-FR" sz="3600" b="1" dirty="0">
                <a:solidFill>
                  <a:prstClr val="black"/>
                </a:solidFill>
              </a:rPr>
            </a:b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1952978"/>
            <a:ext cx="9155289" cy="4538133"/>
          </a:xfrm>
        </p:spPr>
      </p:pic>
    </p:spTree>
    <p:extLst>
      <p:ext uri="{BB962C8B-B14F-4D97-AF65-F5344CB8AC3E}">
        <p14:creationId xmlns:p14="http://schemas.microsoft.com/office/powerpoint/2010/main" val="331798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dirty="0">
                <a:solidFill>
                  <a:prstClr val="black"/>
                </a:solidFill>
              </a:rPr>
              <a:t>ASSEMBLEE NATIONALE APRES LE PASSAGE DES MANIFESTANTS</a:t>
            </a:r>
            <a:r>
              <a:rPr lang="fr-FR" sz="3200" dirty="0">
                <a:solidFill>
                  <a:prstClr val="black"/>
                </a:solidFill>
              </a:rPr>
              <a:t/>
            </a:r>
            <a:br>
              <a:rPr lang="fr-FR" sz="3200" dirty="0">
                <a:solidFill>
                  <a:prstClr val="black"/>
                </a:solidFill>
              </a:rPr>
            </a:br>
            <a:r>
              <a:rPr lang="fr-FR" sz="3200" b="1" dirty="0">
                <a:solidFill>
                  <a:srgbClr val="FF0000"/>
                </a:solidFill>
              </a:rPr>
              <a:t>PARLIAMENT AFTER DEMONSTRATORS’ INCURSION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68" y="1772357"/>
            <a:ext cx="9629422" cy="4831644"/>
          </a:xfrm>
        </p:spPr>
      </p:pic>
    </p:spTree>
    <p:extLst>
      <p:ext uri="{BB962C8B-B14F-4D97-AF65-F5344CB8AC3E}">
        <p14:creationId xmlns:p14="http://schemas.microsoft.com/office/powerpoint/2010/main" val="49068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dirty="0">
                <a:solidFill>
                  <a:prstClr val="black"/>
                </a:solidFill>
              </a:rPr>
              <a:t>ASSEMBLEE NATIONALE APRES LE PASSAGE DES MANIFESTANTS</a:t>
            </a:r>
            <a:r>
              <a:rPr lang="fr-FR" sz="3200" dirty="0">
                <a:solidFill>
                  <a:prstClr val="black"/>
                </a:solidFill>
              </a:rPr>
              <a:t/>
            </a:r>
            <a:br>
              <a:rPr lang="fr-FR" sz="3200" dirty="0">
                <a:solidFill>
                  <a:prstClr val="black"/>
                </a:solidFill>
              </a:rPr>
            </a:br>
            <a:r>
              <a:rPr lang="fr-FR" sz="3200" b="1" dirty="0">
                <a:solidFill>
                  <a:srgbClr val="FF0000"/>
                </a:solidFill>
              </a:rPr>
              <a:t>PARLIAMENT AFTER DEMONSTRATORS’ INCURSION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289" y="1885244"/>
            <a:ext cx="9629421" cy="4718756"/>
          </a:xfrm>
        </p:spPr>
      </p:pic>
    </p:spTree>
    <p:extLst>
      <p:ext uri="{BB962C8B-B14F-4D97-AF65-F5344CB8AC3E}">
        <p14:creationId xmlns:p14="http://schemas.microsoft.com/office/powerpoint/2010/main" val="22381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REPRESSION SANGLANTE</a:t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BLOODY REPRESSION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488" y="1794933"/>
            <a:ext cx="9223023" cy="4842933"/>
          </a:xfrm>
        </p:spPr>
      </p:pic>
    </p:spTree>
    <p:extLst>
      <p:ext uri="{BB962C8B-B14F-4D97-AF65-F5344CB8AC3E}">
        <p14:creationId xmlns:p14="http://schemas.microsoft.com/office/powerpoint/2010/main" val="10184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prstClr val="black"/>
                </a:solidFill>
              </a:rPr>
              <a:t>REPRESSION SANGLANTE</a:t>
            </a:r>
            <a:br>
              <a:rPr lang="fr-FR" b="1" dirty="0">
                <a:solidFill>
                  <a:prstClr val="black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BLOODY REPRESSION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45" y="1828800"/>
            <a:ext cx="9945510" cy="4899378"/>
          </a:xfrm>
        </p:spPr>
      </p:pic>
    </p:spTree>
    <p:extLst>
      <p:ext uri="{BB962C8B-B14F-4D97-AF65-F5344CB8AC3E}">
        <p14:creationId xmlns:p14="http://schemas.microsoft.com/office/powerpoint/2010/main" val="24160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>
                <a:solidFill>
                  <a:prstClr val="black"/>
                </a:solidFill>
              </a:rPr>
              <a:t>REPRESSION SANGLANTE</a:t>
            </a:r>
            <a:br>
              <a:rPr lang="fr-FR" b="1">
                <a:solidFill>
                  <a:prstClr val="black"/>
                </a:solidFill>
              </a:rPr>
            </a:br>
            <a:r>
              <a:rPr lang="fr-FR" b="1">
                <a:solidFill>
                  <a:srgbClr val="FF0000"/>
                </a:solidFill>
              </a:rPr>
              <a:t>BLOODY REPRESSION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778" y="1690688"/>
            <a:ext cx="9877778" cy="5167312"/>
          </a:xfrm>
        </p:spPr>
      </p:pic>
    </p:spTree>
    <p:extLst>
      <p:ext uri="{BB962C8B-B14F-4D97-AF65-F5344CB8AC3E}">
        <p14:creationId xmlns:p14="http://schemas.microsoft.com/office/powerpoint/2010/main" val="404347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prstClr val="black"/>
                </a:solidFill>
              </a:rPr>
              <a:t>REPRESSION SANGLANTE</a:t>
            </a:r>
            <a:br>
              <a:rPr lang="fr-FR" b="1" dirty="0">
                <a:solidFill>
                  <a:prstClr val="black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BLOODY REPRESSION</a:t>
            </a:r>
            <a:endParaRPr lang="fr-F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289" y="1783644"/>
            <a:ext cx="9121422" cy="4910667"/>
          </a:xfrm>
        </p:spPr>
      </p:pic>
    </p:spTree>
    <p:extLst>
      <p:ext uri="{BB962C8B-B14F-4D97-AF65-F5344CB8AC3E}">
        <p14:creationId xmlns:p14="http://schemas.microsoft.com/office/powerpoint/2010/main" val="24995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b="1" dirty="0" smtClean="0"/>
              <a:t>MARTYRS DE LA REVOLUTION BURKINABE</a:t>
            </a:r>
            <a:br>
              <a:rPr lang="fr-FR" sz="3600" b="1" dirty="0" smtClean="0"/>
            </a:br>
            <a:r>
              <a:rPr lang="fr-FR" sz="3600" b="1" dirty="0" smtClean="0">
                <a:solidFill>
                  <a:srgbClr val="FF0000"/>
                </a:solidFill>
              </a:rPr>
              <a:t>MARTYRS TO THE CAUSE OF BURKINA </a:t>
            </a:r>
            <a:r>
              <a:rPr lang="fr-FR" sz="3600" b="1" dirty="0" err="1" smtClean="0">
                <a:solidFill>
                  <a:srgbClr val="FF0000"/>
                </a:solidFill>
              </a:rPr>
              <a:t>FASO’s</a:t>
            </a:r>
            <a:r>
              <a:rPr lang="fr-FR" sz="3600" b="1" dirty="0" smtClean="0">
                <a:solidFill>
                  <a:srgbClr val="FF0000"/>
                </a:solidFill>
              </a:rPr>
              <a:t> REVOLUTION</a:t>
            </a:r>
            <a:endParaRPr lang="fr-FR" sz="36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289" y="1690688"/>
            <a:ext cx="9629422" cy="4981045"/>
          </a:xfrm>
        </p:spPr>
      </p:pic>
    </p:spTree>
    <p:extLst>
      <p:ext uri="{BB962C8B-B14F-4D97-AF65-F5344CB8AC3E}">
        <p14:creationId xmlns:p14="http://schemas.microsoft.com/office/powerpoint/2010/main" val="327403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prstClr val="black"/>
                </a:solidFill>
              </a:rPr>
              <a:t>MARTYRS DE LA REVOLUTION BURKINABE</a:t>
            </a:r>
            <a:br>
              <a:rPr lang="fr-FR" sz="3600" b="1" dirty="0">
                <a:solidFill>
                  <a:prstClr val="black"/>
                </a:solidFill>
              </a:rPr>
            </a:br>
            <a:r>
              <a:rPr lang="fr-FR" sz="3600" b="1" dirty="0">
                <a:solidFill>
                  <a:srgbClr val="FF0000"/>
                </a:solidFill>
              </a:rPr>
              <a:t>MARTYRS TO THE CAUSE OF BURKINA </a:t>
            </a:r>
            <a:r>
              <a:rPr lang="fr-FR" sz="3600" b="1" dirty="0" err="1" smtClean="0">
                <a:solidFill>
                  <a:srgbClr val="FF0000"/>
                </a:solidFill>
              </a:rPr>
              <a:t>FASO’s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>
                <a:solidFill>
                  <a:srgbClr val="FF0000"/>
                </a:solidFill>
              </a:rPr>
              <a:t>REVOLUTION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156" y="1783644"/>
            <a:ext cx="9155288" cy="4741334"/>
          </a:xfrm>
        </p:spPr>
      </p:pic>
    </p:spTree>
    <p:extLst>
      <p:ext uri="{BB962C8B-B14F-4D97-AF65-F5344CB8AC3E}">
        <p14:creationId xmlns:p14="http://schemas.microsoft.com/office/powerpoint/2010/main" val="220857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000" b="1" dirty="0" smtClean="0"/>
              <a:t>MANIFESTANTES OPPOSES A LA MODIFICATION DE LA CONSTITUTION MUNIES DE LEUR SPATULES</a:t>
            </a:r>
            <a:r>
              <a:rPr lang="fr-FR" dirty="0"/>
              <a:t/>
            </a:r>
            <a:br>
              <a:rPr lang="fr-FR" dirty="0"/>
            </a:br>
            <a:r>
              <a:rPr lang="fr-FR" sz="2000" b="1" dirty="0" smtClean="0">
                <a:solidFill>
                  <a:srgbClr val="FF0000"/>
                </a:solidFill>
              </a:rPr>
              <a:t>ANTI-CONSTITUTIONAL AMENDMENT FEMALE DEMONSTRATORS WITH THEIR SPATULAS</a:t>
            </a:r>
            <a:endParaRPr lang="fr-FR" sz="20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33" y="1828799"/>
            <a:ext cx="9922934" cy="4560711"/>
          </a:xfrm>
        </p:spPr>
      </p:pic>
    </p:spTree>
    <p:extLst>
      <p:ext uri="{BB962C8B-B14F-4D97-AF65-F5344CB8AC3E}">
        <p14:creationId xmlns:p14="http://schemas.microsoft.com/office/powerpoint/2010/main" val="14786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prstClr val="black"/>
                </a:solidFill>
              </a:rPr>
              <a:t>MARTYRS DE LA REVOLUTION BURKINABE</a:t>
            </a:r>
            <a:br>
              <a:rPr lang="fr-FR" sz="3600" b="1" dirty="0">
                <a:solidFill>
                  <a:prstClr val="black"/>
                </a:solidFill>
              </a:rPr>
            </a:br>
            <a:r>
              <a:rPr lang="fr-FR" sz="3600" b="1" dirty="0">
                <a:solidFill>
                  <a:srgbClr val="FF0000"/>
                </a:solidFill>
              </a:rPr>
              <a:t>MARTYRS TO THE CAUSE OF BURKINA </a:t>
            </a:r>
            <a:r>
              <a:rPr lang="fr-FR" sz="3600" b="1" dirty="0" err="1" smtClean="0">
                <a:solidFill>
                  <a:srgbClr val="FF0000"/>
                </a:solidFill>
              </a:rPr>
              <a:t>FASO’s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>
                <a:solidFill>
                  <a:srgbClr val="FF0000"/>
                </a:solidFill>
              </a:rPr>
              <a:t>REVOLUTION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268" y="1690687"/>
            <a:ext cx="9144000" cy="4902023"/>
          </a:xfrm>
        </p:spPr>
      </p:pic>
    </p:spTree>
    <p:extLst>
      <p:ext uri="{BB962C8B-B14F-4D97-AF65-F5344CB8AC3E}">
        <p14:creationId xmlns:p14="http://schemas.microsoft.com/office/powerpoint/2010/main" val="3240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prstClr val="black"/>
                </a:solidFill>
              </a:rPr>
              <a:t>MARTYRS DE LA REVOLUTION BURKINABE</a:t>
            </a:r>
            <a:br>
              <a:rPr lang="fr-FR" sz="3600" b="1" dirty="0">
                <a:solidFill>
                  <a:prstClr val="black"/>
                </a:solidFill>
              </a:rPr>
            </a:br>
            <a:r>
              <a:rPr lang="fr-FR" sz="3600" b="1" dirty="0">
                <a:solidFill>
                  <a:srgbClr val="FF0000"/>
                </a:solidFill>
              </a:rPr>
              <a:t>MARTYRS TO THE CAUSE OF BURKINA </a:t>
            </a:r>
            <a:r>
              <a:rPr lang="fr-FR" sz="3600" b="1" dirty="0" err="1" smtClean="0">
                <a:solidFill>
                  <a:srgbClr val="FF0000"/>
                </a:solidFill>
              </a:rPr>
              <a:t>FASO’s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>
                <a:solidFill>
                  <a:srgbClr val="FF0000"/>
                </a:solidFill>
              </a:rPr>
              <a:t>REVOLUTION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956" y="1794933"/>
            <a:ext cx="9460088" cy="4639734"/>
          </a:xfrm>
        </p:spPr>
      </p:pic>
    </p:spTree>
    <p:extLst>
      <p:ext uri="{BB962C8B-B14F-4D97-AF65-F5344CB8AC3E}">
        <p14:creationId xmlns:p14="http://schemas.microsoft.com/office/powerpoint/2010/main" val="38043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TRIBUTE TO THE HEROS OF THE REVOLUTION WHO DIED FOR THEIR FATHERLAND ON 30th AND 31st OCTOBER 2014 </a:t>
            </a:r>
            <a:br>
              <a:rPr lang="fr-FR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FR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 BURKINA FASO</a:t>
            </a:r>
            <a:endParaRPr lang="fr-FR" sz="3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956" y="1690688"/>
            <a:ext cx="9968088" cy="4868155"/>
          </a:xfrm>
        </p:spPr>
      </p:pic>
    </p:spTree>
    <p:extLst>
      <p:ext uri="{BB962C8B-B14F-4D97-AF65-F5344CB8AC3E}">
        <p14:creationId xmlns:p14="http://schemas.microsoft.com/office/powerpoint/2010/main" val="248624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prstClr val="black"/>
                </a:solidFill>
              </a:rPr>
              <a:t>VISITES GUIDEES</a:t>
            </a:r>
            <a:br>
              <a:rPr lang="fr-FR" sz="4000" dirty="0">
                <a:solidFill>
                  <a:prstClr val="black"/>
                </a:solidFill>
              </a:rPr>
            </a:br>
            <a:r>
              <a:rPr lang="fr-FR" sz="4000" dirty="0">
                <a:solidFill>
                  <a:prstClr val="black"/>
                </a:solidFill>
              </a:rPr>
              <a:t>GUIDED TOURS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RENSEIGNEMENTS &amp; RESERVATION / INFORMATION &amp; RESERVATION</a:t>
            </a:r>
          </a:p>
          <a:p>
            <a:pPr marL="0" lvl="0" indent="0">
              <a:buNone/>
            </a:pP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+226 25 37 55 69</a:t>
            </a: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Email: </a:t>
            </a:r>
            <a:r>
              <a:rPr lang="fr-FR" dirty="0">
                <a:solidFill>
                  <a:srgbClr val="5B9BD5"/>
                </a:solidFill>
                <a:hlinkClick r:id="rId2"/>
              </a:rPr>
              <a:t>residencelecailcedrat@gmail.com</a:t>
            </a: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Site: </a:t>
            </a:r>
            <a:r>
              <a:rPr lang="fr-FR" dirty="0">
                <a:solidFill>
                  <a:srgbClr val="5B9BD5"/>
                </a:solidFill>
                <a:hlinkClick r:id="rId3"/>
              </a:rPr>
              <a:t>www.residencelecailcedrat.net</a:t>
            </a: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>
                <a:solidFill>
                  <a:srgbClr val="5B9BD5"/>
                </a:solidFill>
              </a:rPr>
              <a:t>OUAGADOUGOU, BURKINA FASO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332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b="1" dirty="0" smtClean="0"/>
              <a:t>MEGA RASSEMBLEMENT CONTRE LA MODIFICATION DE LA CONSTITUTION</a:t>
            </a:r>
            <a:br>
              <a:rPr lang="fr-FR" sz="2400" b="1" dirty="0" smtClean="0"/>
            </a:br>
            <a:r>
              <a:rPr lang="fr-FR" sz="2400" b="1" dirty="0" smtClean="0">
                <a:solidFill>
                  <a:srgbClr val="FF0000"/>
                </a:solidFill>
              </a:rPr>
              <a:t>ANTI-CONSTITUTIONAL </a:t>
            </a:r>
            <a:r>
              <a:rPr lang="fr-FR" sz="2400" b="1" dirty="0">
                <a:solidFill>
                  <a:srgbClr val="FF0000"/>
                </a:solidFill>
              </a:rPr>
              <a:t>AMENDMENT  </a:t>
            </a:r>
            <a:r>
              <a:rPr lang="fr-FR" sz="2400" b="1" dirty="0" smtClean="0">
                <a:solidFill>
                  <a:srgbClr val="FF0000"/>
                </a:solidFill>
              </a:rPr>
              <a:t>MEGA RALLY </a:t>
            </a:r>
            <a:br>
              <a:rPr lang="fr-FR" sz="2400" b="1" dirty="0" smtClean="0">
                <a:solidFill>
                  <a:srgbClr val="FF0000"/>
                </a:solidFill>
              </a:rPr>
            </a:br>
            <a:r>
              <a:rPr lang="fr-FR" sz="2400" b="1" dirty="0">
                <a:solidFill>
                  <a:prstClr val="black"/>
                </a:solidFill>
              </a:rPr>
              <a:t>PLACE DE LA </a:t>
            </a:r>
            <a:r>
              <a:rPr lang="fr-FR" sz="2400" b="1" dirty="0" smtClean="0">
                <a:solidFill>
                  <a:prstClr val="black"/>
                </a:solidFill>
              </a:rPr>
              <a:t>REVOLUTION/</a:t>
            </a:r>
            <a:r>
              <a:rPr lang="fr-FR" sz="2400" b="1" dirty="0" smtClean="0">
                <a:solidFill>
                  <a:srgbClr val="FF0000"/>
                </a:solidFill>
              </a:rPr>
              <a:t>REVOLUTION SQUARE - </a:t>
            </a:r>
            <a:r>
              <a:rPr lang="fr-FR" sz="2400" b="1" dirty="0">
                <a:solidFill>
                  <a:prstClr val="black"/>
                </a:solidFill>
              </a:rPr>
              <a:t>OUAGADOUGOU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266" y="1690688"/>
            <a:ext cx="9787467" cy="4800423"/>
          </a:xfrm>
        </p:spPr>
      </p:pic>
    </p:spTree>
    <p:extLst>
      <p:ext uri="{BB962C8B-B14F-4D97-AF65-F5344CB8AC3E}">
        <p14:creationId xmlns:p14="http://schemas.microsoft.com/office/powerpoint/2010/main" val="68747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200" b="1" dirty="0">
                <a:solidFill>
                  <a:prstClr val="black"/>
                </a:solidFill>
              </a:rPr>
              <a:t>MANIFESTANTS OPPOSES A L’AMENDEMENT DE LA CONSTITUTION</a:t>
            </a:r>
            <a:r>
              <a:rPr lang="fr-FR" sz="4000" b="1" dirty="0">
                <a:solidFill>
                  <a:prstClr val="black"/>
                </a:solidFill>
              </a:rPr>
              <a:t/>
            </a:r>
            <a:br>
              <a:rPr lang="fr-FR" sz="4000" b="1" dirty="0">
                <a:solidFill>
                  <a:prstClr val="black"/>
                </a:solidFill>
              </a:rPr>
            </a:br>
            <a:r>
              <a:rPr lang="fr-FR" sz="3600" b="1" dirty="0">
                <a:solidFill>
                  <a:srgbClr val="FF0000"/>
                </a:solidFill>
              </a:rPr>
              <a:t>ANTI-CONTITUTIONAL AMENDMENT DEMONSTRATORS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34" y="1851378"/>
            <a:ext cx="9922934" cy="4572000"/>
          </a:xfrm>
        </p:spPr>
      </p:pic>
    </p:spTree>
    <p:extLst>
      <p:ext uri="{BB962C8B-B14F-4D97-AF65-F5344CB8AC3E}">
        <p14:creationId xmlns:p14="http://schemas.microsoft.com/office/powerpoint/2010/main" val="312784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100" b="1" dirty="0">
                <a:solidFill>
                  <a:prstClr val="black"/>
                </a:solidFill>
              </a:rPr>
              <a:t>MANIFESTANTS OPPOSES </a:t>
            </a:r>
            <a:r>
              <a:rPr lang="fr-FR" sz="3100" b="1" dirty="0" smtClean="0">
                <a:solidFill>
                  <a:prstClr val="black"/>
                </a:solidFill>
              </a:rPr>
              <a:t>A L’AMENDEMENT DE LA CONSTITUTION</a:t>
            </a:r>
            <a:r>
              <a:rPr lang="fr-FR" b="1" dirty="0">
                <a:solidFill>
                  <a:prstClr val="black"/>
                </a:solidFill>
              </a:rPr>
              <a:t/>
            </a:r>
            <a:br>
              <a:rPr lang="fr-FR" b="1" dirty="0">
                <a:solidFill>
                  <a:prstClr val="black"/>
                </a:solidFill>
              </a:rPr>
            </a:br>
            <a:r>
              <a:rPr lang="fr-FR" sz="4000" b="1" dirty="0" smtClean="0">
                <a:solidFill>
                  <a:srgbClr val="FF0000"/>
                </a:solidFill>
              </a:rPr>
              <a:t>ANTI-CONTITUTIONAL AMENDMENT </a:t>
            </a:r>
            <a:r>
              <a:rPr lang="fr-FR" sz="4000" b="1" dirty="0">
                <a:solidFill>
                  <a:srgbClr val="FF0000"/>
                </a:solidFill>
              </a:rPr>
              <a:t>DEMONSTRATORS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155" y="1690688"/>
            <a:ext cx="9053689" cy="5037489"/>
          </a:xfrm>
        </p:spPr>
      </p:pic>
    </p:spTree>
    <p:extLst>
      <p:ext uri="{BB962C8B-B14F-4D97-AF65-F5344CB8AC3E}">
        <p14:creationId xmlns:p14="http://schemas.microsoft.com/office/powerpoint/2010/main" val="11311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prstClr val="black"/>
                </a:solidFill>
              </a:rPr>
              <a:t>GRAFFITIS CONTRE LE REGIME DE COMPAORE</a:t>
            </a:r>
            <a:br>
              <a:rPr lang="fr-FR" b="1" dirty="0">
                <a:solidFill>
                  <a:prstClr val="black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GRAFFITIS AGAINST </a:t>
            </a:r>
            <a:r>
              <a:rPr lang="fr-FR" b="1" dirty="0" err="1">
                <a:solidFill>
                  <a:srgbClr val="FF0000"/>
                </a:solidFill>
              </a:rPr>
              <a:t>COMPAORE’s</a:t>
            </a:r>
            <a:r>
              <a:rPr lang="fr-FR" b="1" dirty="0">
                <a:solidFill>
                  <a:srgbClr val="FF0000"/>
                </a:solidFill>
              </a:rPr>
              <a:t> REGIME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78" y="1690688"/>
            <a:ext cx="10013244" cy="4935890"/>
          </a:xfrm>
        </p:spPr>
      </p:pic>
    </p:spTree>
    <p:extLst>
      <p:ext uri="{BB962C8B-B14F-4D97-AF65-F5344CB8AC3E}">
        <p14:creationId xmlns:p14="http://schemas.microsoft.com/office/powerpoint/2010/main" val="374384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GRAFFITIS CONTRE LE REGIME DE COMPAORE</a:t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GRAFFITIS AGAINST </a:t>
            </a:r>
            <a:r>
              <a:rPr lang="fr-FR" b="1" dirty="0" err="1" smtClean="0">
                <a:solidFill>
                  <a:srgbClr val="FF0000"/>
                </a:solidFill>
              </a:rPr>
              <a:t>COMPAORE’s</a:t>
            </a:r>
            <a:r>
              <a:rPr lang="fr-FR" b="1" dirty="0" smtClean="0">
                <a:solidFill>
                  <a:srgbClr val="FF0000"/>
                </a:solidFill>
              </a:rPr>
              <a:t> REGIME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978" y="1851377"/>
            <a:ext cx="9381065" cy="4560711"/>
          </a:xfrm>
        </p:spPr>
      </p:pic>
    </p:spTree>
    <p:extLst>
      <p:ext uri="{BB962C8B-B14F-4D97-AF65-F5344CB8AC3E}">
        <p14:creationId xmlns:p14="http://schemas.microsoft.com/office/powerpoint/2010/main" val="42257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1800" b="1" dirty="0" smtClean="0"/>
              <a:t>LE PEUPLE EN ROUTE POUR L’ASSEMBLEE NATIONALE POUR ARRETER LA MODIFICATION DE LA CONSTITUTION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2000" b="1" dirty="0" smtClean="0">
                <a:solidFill>
                  <a:srgbClr val="FF0000"/>
                </a:solidFill>
              </a:rPr>
              <a:t>THE PEOPLE HEADING FOR PARLIAMENT TO STOP THE CONSTITUTIONAL AMENDMENT</a:t>
            </a:r>
            <a:br>
              <a:rPr lang="fr-FR" sz="2000" b="1" dirty="0" smtClean="0">
                <a:solidFill>
                  <a:srgbClr val="FF0000"/>
                </a:solidFill>
              </a:rPr>
            </a:br>
            <a:r>
              <a:rPr lang="fr-FR" sz="2000" b="1" dirty="0"/>
              <a:t>30 OCTOBRE</a:t>
            </a:r>
            <a:r>
              <a:rPr lang="fr-FR" sz="2000" b="1" dirty="0" smtClean="0">
                <a:solidFill>
                  <a:srgbClr val="FF0000"/>
                </a:solidFill>
              </a:rPr>
              <a:t>/OCTOBER 2014</a:t>
            </a:r>
            <a:endParaRPr lang="fr-FR" sz="20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78" y="1690688"/>
            <a:ext cx="9810043" cy="4879445"/>
          </a:xfrm>
        </p:spPr>
      </p:pic>
    </p:spTree>
    <p:extLst>
      <p:ext uri="{BB962C8B-B14F-4D97-AF65-F5344CB8AC3E}">
        <p14:creationId xmlns:p14="http://schemas.microsoft.com/office/powerpoint/2010/main" val="40338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227</Words>
  <Application>Microsoft Office PowerPoint</Application>
  <PresentationFormat>Widescreen</PresentationFormat>
  <Paragraphs>39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REVOLUTION BURKINABE DES 30 ET 31 OCTOBRE BURKINABE REVOLUTION OF 30th AND 31st OCTOBER</vt:lpstr>
      <vt:lpstr>INTENTION DE DEMEURER AU POUVOIR EN AMENDANT LA CONSTITUTION INTENTION TO STAY IN POWER BY AMENDING THE CONSTITUTION</vt:lpstr>
      <vt:lpstr>MANIFESTANTES OPPOSES A LA MODIFICATION DE LA CONSTITUTION MUNIES DE LEUR SPATULES ANTI-CONSTITUTIONAL AMENDMENT FEMALE DEMONSTRATORS WITH THEIR SPATULAS</vt:lpstr>
      <vt:lpstr>MEGA RASSEMBLEMENT CONTRE LA MODIFICATION DE LA CONSTITUTION ANTI-CONSTITUTIONAL AMENDMENT  MEGA RALLY  PLACE DE LA REVOLUTION/REVOLUTION SQUARE - OUAGADOUGOU</vt:lpstr>
      <vt:lpstr>MANIFESTANTS OPPOSES A L’AMENDEMENT DE LA CONSTITUTION ANTI-CONTITUTIONAL AMENDMENT DEMONSTRATORS</vt:lpstr>
      <vt:lpstr>MANIFESTANTS OPPOSES A L’AMENDEMENT DE LA CONSTITUTION ANTI-CONTITUTIONAL AMENDMENT DEMONSTRATORS</vt:lpstr>
      <vt:lpstr>GRAFFITIS CONTRE LE REGIME DE COMPAORE GRAFFITIS AGAINST COMPAORE’s REGIME</vt:lpstr>
      <vt:lpstr>GRAFFITIS CONTRE LE REGIME DE COMPAORE GRAFFITIS AGAINST COMPAORE’s REGIME</vt:lpstr>
      <vt:lpstr>LE PEUPLE EN ROUTE POUR L’ASSEMBLEE NATIONALE POUR ARRETER LA MODIFICATION DE LA CONSTITUTION THE PEOPLE HEADING FOR PARLIAMENT TO STOP THE CONSTITUTIONAL AMENDMENT 30 OCTOBRE/OCTOBER 2014</vt:lpstr>
      <vt:lpstr>LE PEUPLE EN ROUTE POUR L’ASSEMBLEE NATIONALE POUR ARRETER LA MODIFICATION DE LA CONSTITUTION THE PEOPLE HEADING FOR PARLIAMENT TO STOP THE CONSTITUTIONAL AMENDMENT 30 OCTOBRE/OCTOBER 2014</vt:lpstr>
      <vt:lpstr>CONFRONTATION ENTRE LES FORCES DE SECURITE ET UN MANIFESTANT SHOWDOWN BETWEEN SECURITY FORCES AND DEMONSTRATOR</vt:lpstr>
      <vt:lpstr>CONFRONTATION ENTRE LES FORCES DE SECURITE ET UN MANIFESTANT SHOWDOWN BETWEEN SECURITY FORCES AND DEMONSTRATOR</vt:lpstr>
      <vt:lpstr>UN MANIFESTANT A DEMONSTRATOR</vt:lpstr>
      <vt:lpstr> MANIFESTANTS EN ACTION DEMONSTRATORS IN ACTION </vt:lpstr>
      <vt:lpstr>INCURSION DES MANIFESTANTS DANS L’ASSEMBLEE NATIONALE INCURSION OF DEMONSTRATORS INTO PARLIAMENT</vt:lpstr>
      <vt:lpstr>DEBANDADE DES DEPUTES STAMPEDE AMONG MPs</vt:lpstr>
      <vt:lpstr>INCENDIE DE L’ASSEMBLEE NATIONALE TORCHING OF PARLIAMENT</vt:lpstr>
      <vt:lpstr>INCENDIE DE L’ASSEMBLEE NATIONALE TORCHING OF PARLIAMENT</vt:lpstr>
      <vt:lpstr>INCENDIE DE L’ASSEMBLEE NATIONALE TORCHING OF PARLIAMENT</vt:lpstr>
      <vt:lpstr>INCENDIE DE L’ASSEMBLEE NATIONALE TORCHING OF PARLIAMENT</vt:lpstr>
      <vt:lpstr>ASSEMBLEE NATIONALE APRES LE PASSAGE DES MANIFESTANTS PARLIAMENT AFTER DEMONSTRATORS’ INCURSION </vt:lpstr>
      <vt:lpstr>ASSEMBLEE NATIONALE APRES LE PASSAGE DES MANIFESTANTS PARLIAMENT AFTER DEMONSTRATORS’ INCURSION</vt:lpstr>
      <vt:lpstr>ASSEMBLEE NATIONALE APRES LE PASSAGE DES MANIFESTANTS PARLIAMENT AFTER DEMONSTRATORS’ INCURSION</vt:lpstr>
      <vt:lpstr>REPRESSION SANGLANTE BLOODY REPRESSION</vt:lpstr>
      <vt:lpstr>REPRESSION SANGLANTE BLOODY REPRESSION</vt:lpstr>
      <vt:lpstr>REPRESSION SANGLANTE BLOODY REPRESSION</vt:lpstr>
      <vt:lpstr>REPRESSION SANGLANTE BLOODY REPRESSION</vt:lpstr>
      <vt:lpstr>MARTYRS DE LA REVOLUTION BURKINABE MARTYRS TO THE CAUSE OF BURKINA FASO’s REVOLUTION</vt:lpstr>
      <vt:lpstr>MARTYRS DE LA REVOLUTION BURKINABE MARTYRS TO THE CAUSE OF BURKINA FASO’s REVOLUTION</vt:lpstr>
      <vt:lpstr>MARTYRS DE LA REVOLUTION BURKINABE MARTYRS TO THE CAUSE OF BURKINA FASO’s REVOLUTION</vt:lpstr>
      <vt:lpstr>MARTYRS DE LA REVOLUTION BURKINABE MARTYRS TO THE CAUSE OF BURKINA FASO’s REVOLUTION</vt:lpstr>
      <vt:lpstr>TRIBUTE TO THE HEROS OF THE REVOLUTION WHO DIED FOR THEIR FATHERLAND ON 30th AND 31st OCTOBER 2014  IN BURKINA FASO</vt:lpstr>
      <vt:lpstr>VISITES GUIDEES GUIDED TOURS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Diasso</dc:creator>
  <cp:lastModifiedBy>Diasso</cp:lastModifiedBy>
  <cp:revision>37</cp:revision>
  <dcterms:created xsi:type="dcterms:W3CDTF">2015-04-02T13:49:39Z</dcterms:created>
  <dcterms:modified xsi:type="dcterms:W3CDTF">2015-04-03T20:08:54Z</dcterms:modified>
</cp:coreProperties>
</file>