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0" r:id="rId4"/>
    <p:sldId id="259" r:id="rId5"/>
    <p:sldId id="261" r:id="rId6"/>
    <p:sldId id="266" r:id="rId7"/>
    <p:sldId id="263" r:id="rId8"/>
    <p:sldId id="262" r:id="rId9"/>
    <p:sldId id="267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2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20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30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45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18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256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14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18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92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10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44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85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A3AD4-8A1C-40FD-9D3F-5CED1863DEC7}" type="datetimeFigureOut">
              <a:rPr lang="fr-FR" smtClean="0"/>
              <a:t>03/04/2015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BE22B-412A-4983-84AE-E73EA21867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07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idencelecailcedrat.net/" TargetMode="External"/><Relationship Id="rId2" Type="http://schemas.openxmlformats.org/officeDocument/2006/relationships/hyperlink" Target="mailto:residencelecailcedrat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HERITAGE DE THOMAS SANKARA</a:t>
            </a:r>
            <a:br>
              <a:rPr lang="fr-FR" dirty="0" smtClean="0"/>
            </a:br>
            <a:r>
              <a:rPr lang="fr-FR" dirty="0" smtClean="0"/>
              <a:t>THOMAS </a:t>
            </a:r>
            <a:r>
              <a:rPr lang="fr-FR" dirty="0" err="1" smtClean="0"/>
              <a:t>SANKARA’s</a:t>
            </a:r>
            <a:r>
              <a:rPr lang="fr-FR" dirty="0" smtClean="0"/>
              <a:t> LEGACY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766" y="1529699"/>
            <a:ext cx="9131121" cy="5862773"/>
          </a:xfrm>
        </p:spPr>
      </p:pic>
    </p:spTree>
    <p:extLst>
      <p:ext uri="{BB962C8B-B14F-4D97-AF65-F5344CB8AC3E}">
        <p14:creationId xmlns:p14="http://schemas.microsoft.com/office/powerpoint/2010/main" val="40777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4 AOUT 1983: REVOLUTION DEMOCRATIQUE ET POPULAIRE AU BURKINA FASO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90688"/>
            <a:ext cx="9712960" cy="5014912"/>
          </a:xfrm>
        </p:spPr>
      </p:pic>
    </p:spTree>
    <p:extLst>
      <p:ext uri="{BB962C8B-B14F-4D97-AF65-F5344CB8AC3E}">
        <p14:creationId xmlns:p14="http://schemas.microsoft.com/office/powerpoint/2010/main" val="350277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THOMAS SANKARA DANS SON BUREAU</a:t>
            </a:r>
            <a:br>
              <a:rPr lang="fr-FR" b="1" dirty="0" smtClean="0"/>
            </a:br>
            <a:r>
              <a:rPr lang="fr-FR" b="1" dirty="0"/>
              <a:t>THOMAS </a:t>
            </a:r>
            <a:r>
              <a:rPr lang="fr-FR" b="1" dirty="0" smtClean="0"/>
              <a:t>SANKARA IN HIS OFFICE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599" cy="5167311"/>
          </a:xfrm>
        </p:spPr>
      </p:pic>
    </p:spTree>
    <p:extLst>
      <p:ext uri="{BB962C8B-B14F-4D97-AF65-F5344CB8AC3E}">
        <p14:creationId xmlns:p14="http://schemas.microsoft.com/office/powerpoint/2010/main" val="106487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200" b="1" dirty="0" smtClean="0"/>
              <a:t>LES TOMBES DE THOMAS SANKARA ET DE SES COMPAGNONS</a:t>
            </a:r>
            <a:br>
              <a:rPr lang="fr-FR" sz="3200" b="1" dirty="0" smtClean="0"/>
            </a:br>
            <a:r>
              <a:rPr lang="fr-FR" sz="3200" b="1" dirty="0" smtClean="0"/>
              <a:t>THOMAS </a:t>
            </a:r>
            <a:r>
              <a:rPr lang="fr-FR" sz="3200" b="1" dirty="0" err="1" smtClean="0"/>
              <a:t>SANKARA’s</a:t>
            </a:r>
            <a:r>
              <a:rPr lang="fr-FR" sz="3200" b="1" dirty="0" smtClean="0"/>
              <a:t> AND HIS COMPANIONS’ GRAVES</a:t>
            </a:r>
            <a:endParaRPr lang="fr-FR" sz="32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9"/>
            <a:ext cx="10515600" cy="5167311"/>
          </a:xfrm>
        </p:spPr>
      </p:pic>
    </p:spTree>
    <p:extLst>
      <p:ext uri="{BB962C8B-B14F-4D97-AF65-F5344CB8AC3E}">
        <p14:creationId xmlns:p14="http://schemas.microsoft.com/office/powerpoint/2010/main" val="4684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200" b="1" dirty="0"/>
              <a:t>LES TOMBES DE THOMAS SANKARA ET DE SES COMPAGNONS</a:t>
            </a:r>
            <a:br>
              <a:rPr lang="fr-FR" sz="3200" b="1" dirty="0"/>
            </a:br>
            <a:r>
              <a:rPr lang="fr-FR" sz="3200" b="1" dirty="0"/>
              <a:t>THOMAS </a:t>
            </a:r>
            <a:r>
              <a:rPr lang="fr-FR" sz="3200" b="1" dirty="0" err="1"/>
              <a:t>SANKARA’s</a:t>
            </a:r>
            <a:r>
              <a:rPr lang="fr-FR" sz="3200" b="1" dirty="0"/>
              <a:t> AND HIS COMPANIONS’ GRAVES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784" y="1690688"/>
            <a:ext cx="8768861" cy="4979743"/>
          </a:xfrm>
        </p:spPr>
      </p:pic>
    </p:spTree>
    <p:extLst>
      <p:ext uri="{BB962C8B-B14F-4D97-AF65-F5344CB8AC3E}">
        <p14:creationId xmlns:p14="http://schemas.microsoft.com/office/powerpoint/2010/main" val="259784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15 octobre 1987: coup d’état de Blaise COMPAORE</a:t>
            </a:r>
            <a:br>
              <a:rPr lang="fr-FR" b="1" dirty="0" smtClean="0"/>
            </a:br>
            <a:r>
              <a:rPr lang="fr-FR" b="1" dirty="0" smtClean="0"/>
              <a:t>15 </a:t>
            </a:r>
            <a:r>
              <a:rPr lang="fr-FR" b="1" dirty="0" err="1" smtClean="0"/>
              <a:t>October</a:t>
            </a:r>
            <a:r>
              <a:rPr lang="fr-FR" b="1" dirty="0" smtClean="0"/>
              <a:t> 1987: Coup by </a:t>
            </a:r>
            <a:r>
              <a:rPr lang="fr-FR" b="1" dirty="0"/>
              <a:t>Blaise COMPAORE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endParaRPr lang="fr-FR" sz="3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1"/>
          </a:xfrm>
        </p:spPr>
      </p:pic>
    </p:spTree>
    <p:extLst>
      <p:ext uri="{BB962C8B-B14F-4D97-AF65-F5344CB8AC3E}">
        <p14:creationId xmlns:p14="http://schemas.microsoft.com/office/powerpoint/2010/main" val="396313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30-31 OCTOBRE: FIN DU REGIME COMPAORE</a:t>
            </a:r>
            <a:br>
              <a:rPr lang="fr-FR" dirty="0" smtClean="0"/>
            </a:br>
            <a:r>
              <a:rPr lang="fr-FR" dirty="0"/>
              <a:t>30-31 </a:t>
            </a:r>
            <a:r>
              <a:rPr lang="fr-FR" dirty="0" smtClean="0"/>
              <a:t>OCTOBER: END OF COMPAORE’S REGIME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2"/>
          </a:xfrm>
        </p:spPr>
      </p:pic>
    </p:spTree>
    <p:extLst>
      <p:ext uri="{BB962C8B-B14F-4D97-AF65-F5344CB8AC3E}">
        <p14:creationId xmlns:p14="http://schemas.microsoft.com/office/powerpoint/2010/main" val="419604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2"/>
          </a:xfrm>
        </p:spPr>
      </p:pic>
    </p:spTree>
    <p:extLst>
      <p:ext uri="{BB962C8B-B14F-4D97-AF65-F5344CB8AC3E}">
        <p14:creationId xmlns:p14="http://schemas.microsoft.com/office/powerpoint/2010/main" val="188051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>
                <a:solidFill>
                  <a:prstClr val="black"/>
                </a:solidFill>
              </a:rPr>
              <a:t>VISITES GUIDEES</a:t>
            </a:r>
            <a:br>
              <a:rPr lang="fr-FR" sz="4000" dirty="0">
                <a:solidFill>
                  <a:prstClr val="black"/>
                </a:solidFill>
              </a:rPr>
            </a:br>
            <a:r>
              <a:rPr lang="fr-FR" sz="4000" dirty="0">
                <a:solidFill>
                  <a:prstClr val="black"/>
                </a:solidFill>
              </a:rPr>
              <a:t>GUIDED TOURS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RENSEIGNEMENTS &amp; RESERVATION / INFORMATION &amp; RESERVATION</a:t>
            </a:r>
          </a:p>
          <a:p>
            <a:pPr marL="0" lvl="0" indent="0">
              <a:buNone/>
            </a:pP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+226 25 37 55 69</a:t>
            </a: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Email: </a:t>
            </a:r>
            <a:r>
              <a:rPr lang="fr-FR" dirty="0">
                <a:solidFill>
                  <a:srgbClr val="5B9BD5"/>
                </a:solidFill>
                <a:hlinkClick r:id="rId2"/>
              </a:rPr>
              <a:t>residencelecailcedrat@gmail.com</a:t>
            </a: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Site: </a:t>
            </a:r>
            <a:r>
              <a:rPr lang="fr-FR" dirty="0">
                <a:solidFill>
                  <a:srgbClr val="5B9BD5"/>
                </a:solidFill>
                <a:hlinkClick r:id="rId3"/>
              </a:rPr>
              <a:t>www.residencelecailcedrat.net</a:t>
            </a:r>
            <a:endParaRPr lang="fr-FR" dirty="0">
              <a:solidFill>
                <a:srgbClr val="5B9BD5"/>
              </a:solidFill>
            </a:endParaRPr>
          </a:p>
          <a:p>
            <a:pPr marL="0" lvl="0" indent="0" algn="ctr">
              <a:buNone/>
            </a:pPr>
            <a:r>
              <a:rPr lang="fr-FR" dirty="0">
                <a:solidFill>
                  <a:srgbClr val="5B9BD5"/>
                </a:solidFill>
              </a:rPr>
              <a:t>OUAGADOUGOU, BURKINA FASO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5605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79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HERITAGE DE THOMAS SANKARA THOMAS SANKARA’s LEGACY</vt:lpstr>
      <vt:lpstr>4 AOUT 1983: REVOLUTION DEMOCRATIQUE ET POPULAIRE AU BURKINA FASO</vt:lpstr>
      <vt:lpstr>THOMAS SANKARA DANS SON BUREAU THOMAS SANKARA IN HIS OFFICE</vt:lpstr>
      <vt:lpstr>LES TOMBES DE THOMAS SANKARA ET DE SES COMPAGNONS THOMAS SANKARA’s AND HIS COMPANIONS’ GRAVES</vt:lpstr>
      <vt:lpstr>LES TOMBES DE THOMAS SANKARA ET DE SES COMPAGNONS THOMAS SANKARA’s AND HIS COMPANIONS’ GRAVES</vt:lpstr>
      <vt:lpstr>15 octobre 1987: coup d’état de Blaise COMPAORE 15 October 1987: Coup by Blaise COMPAORE </vt:lpstr>
      <vt:lpstr>30-31 OCTOBRE: FIN DU REGIME COMPAORE 30-31 OCTOBER: END OF COMPAORE’S REGIME</vt:lpstr>
      <vt:lpstr>PowerPoint Presentation</vt:lpstr>
      <vt:lpstr>VISITES GUIDEES GUIDED TOURS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Diasso</dc:creator>
  <cp:lastModifiedBy>Diasso</cp:lastModifiedBy>
  <cp:revision>11</cp:revision>
  <dcterms:created xsi:type="dcterms:W3CDTF">2015-01-08T16:13:28Z</dcterms:created>
  <dcterms:modified xsi:type="dcterms:W3CDTF">2015-04-03T20:06:53Z</dcterms:modified>
</cp:coreProperties>
</file>